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21"/>
    <p:restoredTop sz="94595"/>
  </p:normalViewPr>
  <p:slideViewPr>
    <p:cSldViewPr snapToGrid="0" snapToObjects="1">
      <p:cViewPr varScale="1">
        <p:scale>
          <a:sx n="72" d="100"/>
          <a:sy n="72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3115-35E8-AB44-9BCF-B1E987F9F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latin typeface="Times" pitchFamily="2" charset="0"/>
              </a:rPr>
              <a:t>JOB Database Management System</a:t>
            </a:r>
            <a:endParaRPr lang="en-US" sz="4400" dirty="0">
              <a:latin typeface="Time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C2956-4922-0C42-B4A2-D453EEDA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186570"/>
          </a:xfrm>
        </p:spPr>
        <p:txBody>
          <a:bodyPr>
            <a:noAutofit/>
          </a:bodyPr>
          <a:lstStyle/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 659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Surjit Singh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288094898</a:t>
            </a: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1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39F1-A1EA-F447-A147-8A67C3B4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65760"/>
            <a:ext cx="9603275" cy="51005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Major Data Question 3: </a:t>
            </a:r>
            <a:r>
              <a:rPr lang="en-IN" dirty="0"/>
              <a:t> Check total number of students placed per course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2B31D-60D4-430D-BA99-E25A8A04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138569"/>
            <a:ext cx="10086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4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FE25-A1FC-DB4D-B359-89C1E6DB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4800"/>
            <a:ext cx="9603275" cy="5161545"/>
          </a:xfrm>
        </p:spPr>
        <p:txBody>
          <a:bodyPr/>
          <a:lstStyle/>
          <a:p>
            <a:r>
              <a:rPr lang="en-US" dirty="0"/>
              <a:t>Major Data Question 4: </a:t>
            </a:r>
            <a:r>
              <a:rPr lang="en-IN" dirty="0"/>
              <a:t>View detailed information of students and jobs who applied for that job when a particular employer is logged in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47968-0FED-46BB-A738-1633943F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962356"/>
            <a:ext cx="102393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6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FE25-A1FC-DB4D-B359-89C1E6DB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4800"/>
            <a:ext cx="9603275" cy="516154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Application DEMO</a:t>
            </a:r>
            <a:endParaRPr lang="en-IN" sz="2800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Please use below link or the video uploaded on blackboard for application demo.</a:t>
            </a:r>
          </a:p>
          <a:p>
            <a:pPr marL="0" indent="0">
              <a:buNone/>
            </a:pPr>
            <a:r>
              <a:rPr lang="en-US" dirty="0"/>
              <a:t>   https://drive.google.com/open?id=1HvCitauKiuCVpaYB9cCIl4BDJSNYgSNO</a:t>
            </a:r>
          </a:p>
        </p:txBody>
      </p:sp>
    </p:spTree>
    <p:extLst>
      <p:ext uri="{BB962C8B-B14F-4D97-AF65-F5344CB8AC3E}">
        <p14:creationId xmlns:p14="http://schemas.microsoft.com/office/powerpoint/2010/main" val="364292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FE25-A1FC-DB4D-B359-89C1E6DB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4800"/>
            <a:ext cx="9603275" cy="5161545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248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EA7E-6648-FA40-AA29-9BC6A62C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1B8C-3258-4D4D-A168-6480123BB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functions of Courier Database system are -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 design a database for National University of Technology for managing career building events and jobs for their students.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Three important aspects in this system are – Job posting and applications managements, posting of events and enrolment management, Managing information for Faculty, Employers and 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 increase automation and reduce manual effort by giving features like viewing jobs and events, applying for jobs and events, adding and updating information of all end users, accepting rejecting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9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1160-C334-184E-9B8D-5D5E608F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DA56-E726-BD4A-BB27-2AB391A0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Important points and features that this design incorporates are as mentioned below: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Faculty, Employers and Students can login in system using username and password.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Students can view and apply for jobs and events.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Students can also view and edit their own information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Employers can post job to the system and also view applications only for jobs that they posted.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Employers can accept and reject the application using application ID.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Faculty can search and add students, faculty, employers and events.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Faculty can also see reports on their page which are requested by user to incorporate in the system.</a:t>
            </a:r>
          </a:p>
          <a:p>
            <a:pPr marL="457200" lvl="0" indent="-457200">
              <a:buFont typeface="+mj-lt"/>
              <a:buAutoNum type="arabicPeriod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5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5B8A-A928-DE4D-AB81-66E05A4E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4D23-FDF8-C240-941D-80A44571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3600" dirty="0"/>
              <a:t>An employer can post multiple jobs. </a:t>
            </a:r>
          </a:p>
          <a:p>
            <a:r>
              <a:rPr lang="en-US" sz="3600" dirty="0"/>
              <a:t>A student can apply to multiple jobs </a:t>
            </a:r>
          </a:p>
          <a:p>
            <a:r>
              <a:rPr lang="en-US" sz="3600" dirty="0"/>
              <a:t>A faculty can post multiple events </a:t>
            </a:r>
          </a:p>
          <a:p>
            <a:r>
              <a:rPr lang="en-US" sz="3600" dirty="0"/>
              <a:t>An event can be enrolled by multiple students </a:t>
            </a:r>
          </a:p>
          <a:p>
            <a:r>
              <a:rPr lang="en-US" sz="3600" dirty="0"/>
              <a:t>A student can attend multiple events </a:t>
            </a:r>
          </a:p>
          <a:p>
            <a:r>
              <a:rPr lang="en-US" sz="3600" dirty="0"/>
              <a:t>Job status should be updated in applied jobs table </a:t>
            </a:r>
          </a:p>
          <a:p>
            <a:r>
              <a:rPr lang="en-US" sz="3600" dirty="0"/>
              <a:t>Employer can be of type Private/Government </a:t>
            </a:r>
          </a:p>
          <a:p>
            <a:r>
              <a:rPr lang="en-US" sz="3600" dirty="0"/>
              <a:t>Student and Faculty can </a:t>
            </a:r>
            <a:r>
              <a:rPr lang="en-US" sz="3600"/>
              <a:t>have status </a:t>
            </a:r>
            <a:r>
              <a:rPr lang="en-US" sz="3600" dirty="0"/>
              <a:t>Active/Inactive </a:t>
            </a:r>
          </a:p>
        </p:txBody>
      </p:sp>
    </p:spTree>
    <p:extLst>
      <p:ext uri="{BB962C8B-B14F-4D97-AF65-F5344CB8AC3E}">
        <p14:creationId xmlns:p14="http://schemas.microsoft.com/office/powerpoint/2010/main" val="16046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EBE9-625D-4F47-A6B1-DC2E940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1DE7-C338-4D4E-9D0B-6984080B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Data Questions –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Check application status for all students who applied for job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Check total number of students enrolled per course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Check total number of students placed per course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View detailed information of students and jobs who applied for that job when a particular employer is logged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9AA1D-EDF9-0B45-8F8D-4FA749D5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ERD 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7EC1F-5C9C-489F-ACAB-67CA497F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4" y="1116345"/>
            <a:ext cx="6088459" cy="386617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4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6ABBD-A3EE-5F4E-AEFC-81B8DABA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Application Diagram	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F0370-4758-4DC3-B66F-61285058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462994"/>
            <a:ext cx="6282919" cy="317287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3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59AC-DEFC-114A-B194-F47620127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25120"/>
            <a:ext cx="9603275" cy="5141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Major Data Question1 : </a:t>
            </a:r>
            <a:r>
              <a:rPr lang="en-IN" dirty="0"/>
              <a:t>Check application status for all students who applied for job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B8057-A0F5-46BA-AED3-58A0320B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41" y="1968776"/>
            <a:ext cx="9886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4C03F-F779-654F-86D1-2D7D6E9D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55600"/>
            <a:ext cx="9603275" cy="51107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Major Data Question 2: Check total number of students enrolled per course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97DC4-5C5D-4918-B08C-888D110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41" y="2138570"/>
            <a:ext cx="80581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79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429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Times</vt:lpstr>
      <vt:lpstr>Times New Roman</vt:lpstr>
      <vt:lpstr>Gallery</vt:lpstr>
      <vt:lpstr>JOB Database Management System</vt:lpstr>
      <vt:lpstr>Project goals:</vt:lpstr>
      <vt:lpstr>Project goals :</vt:lpstr>
      <vt:lpstr>Business rules:</vt:lpstr>
      <vt:lpstr>Project goals:  </vt:lpstr>
      <vt:lpstr>ERD :</vt:lpstr>
      <vt:lpstr>Application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Database Management System</dc:title>
  <dc:creator>SURJIT SINGH</dc:creator>
  <cp:lastModifiedBy>SURJIT SINGH</cp:lastModifiedBy>
  <cp:revision>22</cp:revision>
  <dcterms:created xsi:type="dcterms:W3CDTF">2019-12-03T01:09:38Z</dcterms:created>
  <dcterms:modified xsi:type="dcterms:W3CDTF">2019-12-03T02:54:14Z</dcterms:modified>
</cp:coreProperties>
</file>