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sldIdLst>
    <p:sldId id="3825" r:id="rId5"/>
    <p:sldId id="3826" r:id="rId6"/>
    <p:sldId id="3827" r:id="rId7"/>
    <p:sldId id="3791" r:id="rId8"/>
    <p:sldId id="3833" r:id="rId9"/>
    <p:sldId id="3792" r:id="rId10"/>
    <p:sldId id="3830" r:id="rId11"/>
    <p:sldId id="38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1600" dirty="0">
              <a:solidFill>
                <a:sysClr val="windowText" lastClr="000000"/>
              </a:solidFill>
            </a:rPr>
            <a:t>Surjeet Virdee</a:t>
          </a:r>
          <a:br>
            <a:rPr lang="en-US" sz="1600" dirty="0">
              <a:solidFill>
                <a:sysClr val="windowText" lastClr="000000"/>
              </a:solidFill>
            </a:rPr>
          </a:br>
          <a:r>
            <a:rPr lang="en-US" sz="1600" dirty="0">
              <a:solidFill>
                <a:sysClr val="windowText" lastClr="000000"/>
              </a:solidFill>
            </a:rPr>
            <a:t>C-0790292</a:t>
          </a:r>
          <a:endParaRPr lang="en-US" sz="1600" b="0" dirty="0">
            <a:solidFill>
              <a:sysClr val="windowText" lastClr="000000"/>
            </a:solidFill>
            <a:latin typeface="+mn-lt"/>
          </a:endParaRP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1600" dirty="0">
              <a:solidFill>
                <a:schemeClr val="tx1"/>
              </a:solidFill>
            </a:rPr>
            <a:t>Rajkumar Patel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C-0801561</a:t>
          </a:r>
          <a:endParaRPr lang="en-US" sz="1600" b="0" dirty="0">
            <a:solidFill>
              <a:schemeClr val="tx1"/>
            </a:solidFill>
            <a:latin typeface="+mn-lt"/>
          </a:endParaRP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1600" dirty="0">
              <a:solidFill>
                <a:schemeClr val="tx1"/>
              </a:solidFill>
            </a:rPr>
            <a:t>Jasbir Singh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C-0792107</a:t>
          </a:r>
          <a:endParaRPr lang="en-US" sz="1600" b="0" dirty="0">
            <a:solidFill>
              <a:schemeClr val="tx1"/>
            </a:solidFill>
            <a:latin typeface="+mn-lt"/>
          </a:endParaRP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2F9B3BC-1849-4A4A-BBE4-752B9B492C7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1600" dirty="0">
              <a:solidFill>
                <a:schemeClr val="tx1"/>
              </a:solidFill>
            </a:rPr>
            <a:t>Tirth Rami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C-0778787</a:t>
          </a:r>
          <a:endParaRPr lang="en-US" sz="1600" b="0" dirty="0">
            <a:solidFill>
              <a:schemeClr val="tx1"/>
            </a:solidFill>
            <a:latin typeface="+mn-lt"/>
          </a:endParaRPr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29A4F754-1E05-4E89-8895-33B744FDBD42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tx1"/>
              </a:solidFill>
            </a:rPr>
            <a:t>Urvashi Patel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C-0787478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8962F7BD-D601-44E1-81A8-90C2D242B815}" type="parTrans" cxnId="{3A278B6C-4B15-4D60-B9AA-E8C907BB7431}">
      <dgm:prSet/>
      <dgm:spPr/>
      <dgm:t>
        <a:bodyPr/>
        <a:lstStyle/>
        <a:p>
          <a:endParaRPr lang="en-US"/>
        </a:p>
      </dgm:t>
    </dgm:pt>
    <dgm:pt modelId="{59E34D5A-8915-45A6-9B6A-DA2D0CF9647E}" type="sibTrans" cxnId="{3A278B6C-4B15-4D60-B9AA-E8C907BB7431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5" custScaleX="108605" custScaleY="108605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10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10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5" custScaleX="108605" custScaleY="108605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10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10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5" custScaleX="108605" custScaleY="108605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10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10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3870C248-5A8B-44A0-AA00-635D260013C4}" type="pres">
      <dgm:prSet presAssocID="{29A4F754-1E05-4E89-8895-33B744FDBD42}" presName="compNode" presStyleCnt="0"/>
      <dgm:spPr/>
    </dgm:pt>
    <dgm:pt modelId="{6A5806A5-A7E2-4037-96C6-816FB00F6794}" type="pres">
      <dgm:prSet presAssocID="{29A4F754-1E05-4E89-8895-33B744FDBD42}" presName="topSpace" presStyleCnt="0"/>
      <dgm:spPr/>
    </dgm:pt>
    <dgm:pt modelId="{DDCC199D-7334-4C00-9342-E7292180EC0A}" type="pres">
      <dgm:prSet presAssocID="{29A4F754-1E05-4E89-8895-33B744FDBD42}" presName="photoElip" presStyleLbl="node1" presStyleIdx="3" presStyleCnt="5"/>
      <dgm:spPr/>
    </dgm:pt>
    <dgm:pt modelId="{2E32C3E9-CD38-41CC-86B2-0543C89E52ED}" type="pres">
      <dgm:prSet presAssocID="{29A4F754-1E05-4E89-8895-33B744FDBD42}" presName="iconSpace" presStyleCnt="0"/>
      <dgm:spPr/>
    </dgm:pt>
    <dgm:pt modelId="{4FC9605E-4C3A-4416-A81E-BFFAB44154ED}" type="pres">
      <dgm:prSet presAssocID="{29A4F754-1E05-4E89-8895-33B744FDBD42}" presName="nameTx" presStyleLbl="revTx" presStyleIdx="6" presStyleCnt="10" custLinFactNeighborY="17872">
        <dgm:presLayoutVars>
          <dgm:chMax val="0"/>
          <dgm:chPref val="0"/>
        </dgm:presLayoutVars>
      </dgm:prSet>
      <dgm:spPr/>
    </dgm:pt>
    <dgm:pt modelId="{DE7CF9F9-649F-44E1-B185-AC60BC4B5714}" type="pres">
      <dgm:prSet presAssocID="{29A4F754-1E05-4E89-8895-33B744FDBD42}" presName="txSpace" presStyleCnt="0"/>
      <dgm:spPr/>
    </dgm:pt>
    <dgm:pt modelId="{D1489C2C-B83D-4B46-AB97-190F0F128426}" type="pres">
      <dgm:prSet presAssocID="{29A4F754-1E05-4E89-8895-33B744FDBD42}" presName="desTx" presStyleLbl="revTx" presStyleIdx="7" presStyleCnt="10">
        <dgm:presLayoutVars/>
      </dgm:prSet>
      <dgm:spPr/>
    </dgm:pt>
    <dgm:pt modelId="{A7C6E8F6-0FF6-49FF-8851-1EEA435F9F89}" type="pres">
      <dgm:prSet presAssocID="{29A4F754-1E05-4E89-8895-33B744FDBD42}" presName="bottSpace" presStyleCnt="0"/>
      <dgm:spPr/>
    </dgm:pt>
    <dgm:pt modelId="{141E2451-F6BA-44F7-922B-F64950BCEA1B}" type="pres">
      <dgm:prSet presAssocID="{59E34D5A-8915-45A6-9B6A-DA2D0CF9647E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4" presStyleCnt="5" custScaleX="108605" custScaleY="108605"/>
      <dgm:spPr>
        <a:prstGeom prst="ellipse">
          <a:avLst/>
        </a:prstGeom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8" presStyleCnt="10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9" presStyleCnt="10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3A278B6C-4B15-4D60-B9AA-E8C907BB7431}" srcId="{5C72703F-EB58-4B0C-8B2A-EDF2A51B2C6C}" destId="{29A4F754-1E05-4E89-8895-33B744FDBD42}" srcOrd="3" destOrd="0" parTransId="{8962F7BD-D601-44E1-81A8-90C2D242B815}" sibTransId="{59E34D5A-8915-45A6-9B6A-DA2D0CF9647E}"/>
    <dgm:cxn modelId="{1E636B54-0B10-4703-9E9E-81093F75D1FA}" type="presOf" srcId="{29A4F754-1E05-4E89-8895-33B744FDBD42}" destId="{4FC9605E-4C3A-4416-A81E-BFFAB44154ED}" srcOrd="0" destOrd="0" presId="urn:microsoft.com/office/officeart/2019/1/layout/PeoplePortraitsList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4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82426A4E-5A2F-4FD4-88E8-5CBABAD5065A}" type="presParOf" srcId="{BF30E86D-EAFC-44CE-B56C-D7C5EC7742F3}" destId="{3870C248-5A8B-44A0-AA00-635D260013C4}" srcOrd="6" destOrd="0" presId="urn:microsoft.com/office/officeart/2019/1/layout/PeoplePortraitsList"/>
    <dgm:cxn modelId="{BE71F12C-FF6E-442F-B46C-871026AAF5AC}" type="presParOf" srcId="{3870C248-5A8B-44A0-AA00-635D260013C4}" destId="{6A5806A5-A7E2-4037-96C6-816FB00F6794}" srcOrd="0" destOrd="0" presId="urn:microsoft.com/office/officeart/2019/1/layout/PeoplePortraitsList"/>
    <dgm:cxn modelId="{075A0EC2-9B88-4546-9AF8-56A5C0A17836}" type="presParOf" srcId="{3870C248-5A8B-44A0-AA00-635D260013C4}" destId="{DDCC199D-7334-4C00-9342-E7292180EC0A}" srcOrd="1" destOrd="0" presId="urn:microsoft.com/office/officeart/2019/1/layout/PeoplePortraitsList"/>
    <dgm:cxn modelId="{095CCDAA-071E-4E6E-B64D-AED6400BFED7}" type="presParOf" srcId="{3870C248-5A8B-44A0-AA00-635D260013C4}" destId="{2E32C3E9-CD38-41CC-86B2-0543C89E52ED}" srcOrd="2" destOrd="0" presId="urn:microsoft.com/office/officeart/2019/1/layout/PeoplePortraitsList"/>
    <dgm:cxn modelId="{BE89993A-236D-4436-93C2-5B79653D86CF}" type="presParOf" srcId="{3870C248-5A8B-44A0-AA00-635D260013C4}" destId="{4FC9605E-4C3A-4416-A81E-BFFAB44154ED}" srcOrd="3" destOrd="0" presId="urn:microsoft.com/office/officeart/2019/1/layout/PeoplePortraitsList"/>
    <dgm:cxn modelId="{320956C1-8C16-471B-969E-F58313CB3A20}" type="presParOf" srcId="{3870C248-5A8B-44A0-AA00-635D260013C4}" destId="{DE7CF9F9-649F-44E1-B185-AC60BC4B5714}" srcOrd="4" destOrd="0" presId="urn:microsoft.com/office/officeart/2019/1/layout/PeoplePortraitsList"/>
    <dgm:cxn modelId="{97DD4873-5370-47EC-AAB2-474EF0D0D2FA}" type="presParOf" srcId="{3870C248-5A8B-44A0-AA00-635D260013C4}" destId="{D1489C2C-B83D-4B46-AB97-190F0F128426}" srcOrd="5" destOrd="0" presId="urn:microsoft.com/office/officeart/2019/1/layout/PeoplePortraitsList"/>
    <dgm:cxn modelId="{2B094108-61E5-4E85-92AB-19D21D15D03D}" type="presParOf" srcId="{3870C248-5A8B-44A0-AA00-635D260013C4}" destId="{A7C6E8F6-0FF6-49FF-8851-1EEA435F9F89}" srcOrd="6" destOrd="0" presId="urn:microsoft.com/office/officeart/2019/1/layout/PeoplePortraitsList"/>
    <dgm:cxn modelId="{A59F6759-B481-4C0F-8346-7E45D0960B71}" type="presParOf" srcId="{BF30E86D-EAFC-44CE-B56C-D7C5EC7742F3}" destId="{141E2451-F6BA-44F7-922B-F64950BCEA1B}" srcOrd="7" destOrd="0" presId="urn:microsoft.com/office/officeart/2019/1/layout/PeoplePortraitsList"/>
    <dgm:cxn modelId="{C9461069-5B02-4E7D-89BF-60D89C5520D1}" type="presParOf" srcId="{BF30E86D-EAFC-44CE-B56C-D7C5EC7742F3}" destId="{F836F72C-94C1-41ED-BA62-813057647F9C}" srcOrd="8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88753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2578" y="2951374"/>
          <a:ext cx="2001150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600" kern="1200" dirty="0">
              <a:solidFill>
                <a:sysClr val="windowText" lastClr="000000"/>
              </a:solidFill>
            </a:rPr>
            <a:t>Surjeet Virdee</a:t>
          </a:r>
          <a:br>
            <a:rPr lang="en-US" sz="1600" kern="1200" dirty="0">
              <a:solidFill>
                <a:sysClr val="windowText" lastClr="000000"/>
              </a:solidFill>
            </a:rPr>
          </a:br>
          <a:r>
            <a:rPr lang="en-US" sz="1600" kern="1200" dirty="0">
              <a:solidFill>
                <a:sysClr val="windowText" lastClr="000000"/>
              </a:solidFill>
            </a:rPr>
            <a:t>C-0790292</a:t>
          </a:r>
          <a:endParaRPr lang="en-US" sz="1600" b="0" kern="1200" dirty="0">
            <a:solidFill>
              <a:sysClr val="windowText" lastClr="000000"/>
            </a:solidFill>
            <a:latin typeface="+mn-lt"/>
          </a:endParaRPr>
        </a:p>
      </dsp:txBody>
      <dsp:txXfrm>
        <a:off x="2578" y="2951374"/>
        <a:ext cx="2001150" cy="487484"/>
      </dsp:txXfrm>
    </dsp:sp>
    <dsp:sp modelId="{7D166BBB-55AF-452C-B9A0-94A1EE55FF4F}">
      <dsp:nvSpPr>
        <dsp:cNvPr id="0" name=""/>
        <dsp:cNvSpPr/>
      </dsp:nvSpPr>
      <dsp:spPr>
        <a:xfrm>
          <a:off x="2578" y="3417023"/>
          <a:ext cx="2001150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2440104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353929" y="2951374"/>
          <a:ext cx="2001150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600" kern="1200" dirty="0">
              <a:solidFill>
                <a:schemeClr val="tx1"/>
              </a:solidFill>
            </a:rPr>
            <a:t>Rajkumar Patel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C-0801561</a:t>
          </a:r>
          <a:endParaRPr lang="en-US" sz="1600" b="0" kern="1200" dirty="0">
            <a:solidFill>
              <a:schemeClr val="tx1"/>
            </a:solidFill>
            <a:latin typeface="+mn-lt"/>
          </a:endParaRPr>
        </a:p>
      </dsp:txBody>
      <dsp:txXfrm>
        <a:off x="2353929" y="2951374"/>
        <a:ext cx="2001150" cy="487484"/>
      </dsp:txXfrm>
    </dsp:sp>
    <dsp:sp modelId="{1223E777-77CB-4A9A-BF21-12B513842696}">
      <dsp:nvSpPr>
        <dsp:cNvPr id="0" name=""/>
        <dsp:cNvSpPr/>
      </dsp:nvSpPr>
      <dsp:spPr>
        <a:xfrm>
          <a:off x="2353929" y="3417023"/>
          <a:ext cx="2001150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4791456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4705280" y="2951374"/>
          <a:ext cx="2001150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600" kern="1200" dirty="0">
              <a:solidFill>
                <a:schemeClr val="tx1"/>
              </a:solidFill>
            </a:rPr>
            <a:t>Jasbir Singh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C-0792107</a:t>
          </a:r>
          <a:endParaRPr lang="en-US" sz="1600" b="0" kern="1200" dirty="0">
            <a:solidFill>
              <a:schemeClr val="tx1"/>
            </a:solidFill>
            <a:latin typeface="+mn-lt"/>
          </a:endParaRPr>
        </a:p>
      </dsp:txBody>
      <dsp:txXfrm>
        <a:off x="4705280" y="2951374"/>
        <a:ext cx="2001150" cy="487484"/>
      </dsp:txXfrm>
    </dsp:sp>
    <dsp:sp modelId="{EE420F84-477D-4635-BEF8-66426E9A259D}">
      <dsp:nvSpPr>
        <dsp:cNvPr id="0" name=""/>
        <dsp:cNvSpPr/>
      </dsp:nvSpPr>
      <dsp:spPr>
        <a:xfrm>
          <a:off x="4987463" y="2539746"/>
          <a:ext cx="2001150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C199D-7334-4C00-9342-E7292180EC0A}">
      <dsp:nvSpPr>
        <dsp:cNvPr id="0" name=""/>
        <dsp:cNvSpPr/>
      </dsp:nvSpPr>
      <dsp:spPr>
        <a:xfrm>
          <a:off x="7215257" y="853909"/>
          <a:ext cx="1683900" cy="1683900"/>
        </a:xfrm>
        <a:prstGeom prst="ellipse">
          <a:avLst/>
        </a:prstGeom>
        <a:solidFill>
          <a:schemeClr val="accent2">
            <a:hueOff val="2852554"/>
            <a:satOff val="-57383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9605E-4C3A-4416-A81E-BFFAB44154ED}">
      <dsp:nvSpPr>
        <dsp:cNvPr id="0" name=""/>
        <dsp:cNvSpPr/>
      </dsp:nvSpPr>
      <dsp:spPr>
        <a:xfrm>
          <a:off x="7056632" y="2951374"/>
          <a:ext cx="2001150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600" kern="1200" dirty="0">
              <a:solidFill>
                <a:schemeClr val="tx1"/>
              </a:solidFill>
            </a:rPr>
            <a:t>Urvashi Patel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C-0787478</a:t>
          </a:r>
          <a:endParaRPr lang="en-US" sz="1600" b="0" kern="1200" dirty="0">
            <a:solidFill>
              <a:schemeClr val="tx1"/>
            </a:solidFill>
            <a:latin typeface="+mn-lt"/>
          </a:endParaRPr>
        </a:p>
      </dsp:txBody>
      <dsp:txXfrm>
        <a:off x="7056632" y="2951374"/>
        <a:ext cx="2001150" cy="487484"/>
      </dsp:txXfrm>
    </dsp:sp>
    <dsp:sp modelId="{D1489C2C-B83D-4B46-AB97-190F0F128426}">
      <dsp:nvSpPr>
        <dsp:cNvPr id="0" name=""/>
        <dsp:cNvSpPr/>
      </dsp:nvSpPr>
      <dsp:spPr>
        <a:xfrm>
          <a:off x="7056632" y="3417023"/>
          <a:ext cx="2001150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9494158" y="781460"/>
          <a:ext cx="1828799" cy="1828799"/>
        </a:xfrm>
        <a:prstGeom prst="ellipse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9407983" y="2951374"/>
          <a:ext cx="2001150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600" kern="1200" dirty="0">
              <a:solidFill>
                <a:schemeClr val="tx1"/>
              </a:solidFill>
            </a:rPr>
            <a:t>Tirth Rami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C-0778787</a:t>
          </a:r>
          <a:endParaRPr lang="en-US" sz="1600" b="0" kern="1200" dirty="0">
            <a:solidFill>
              <a:schemeClr val="tx1"/>
            </a:solidFill>
            <a:latin typeface="+mn-lt"/>
          </a:endParaRPr>
        </a:p>
      </dsp:txBody>
      <dsp:txXfrm>
        <a:off x="9407983" y="2951374"/>
        <a:ext cx="2001150" cy="487484"/>
      </dsp:txXfrm>
    </dsp:sp>
    <dsp:sp modelId="{5A7600AF-A34B-4D03-B3D6-B3C760AE8E06}">
      <dsp:nvSpPr>
        <dsp:cNvPr id="0" name=""/>
        <dsp:cNvSpPr/>
      </dsp:nvSpPr>
      <dsp:spPr>
        <a:xfrm>
          <a:off x="9410561" y="3373469"/>
          <a:ext cx="2001150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922116"/>
            <a:ext cx="6926514" cy="396690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Vehicle Detection and Descriptive analysis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Subject –AI and ML Capstone Project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Instructor – Vahid Hadvi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473148"/>
            <a:ext cx="6592824" cy="138485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Presenters:			Urvashi Patel (C-0787478)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Surjeet Virdee (C-0790292)</a:t>
            </a:r>
          </a:p>
          <a:p>
            <a:r>
              <a:rPr lang="en-US" sz="1400" dirty="0"/>
              <a:t>Rajkumar Patel</a:t>
            </a:r>
            <a:r>
              <a:rPr lang="en-US" sz="1400" dirty="0">
                <a:solidFill>
                  <a:srgbClr val="FFFFFF"/>
                </a:solidFill>
              </a:rPr>
              <a:t> (C-0801561)</a:t>
            </a:r>
            <a:endParaRPr lang="en-US" sz="1400" dirty="0"/>
          </a:p>
          <a:p>
            <a:r>
              <a:rPr lang="en-US" sz="1400" dirty="0"/>
              <a:t>Jasbir Singh</a:t>
            </a:r>
            <a:r>
              <a:rPr lang="en-US" sz="1400" dirty="0">
                <a:solidFill>
                  <a:srgbClr val="FFFFFF"/>
                </a:solidFill>
              </a:rPr>
              <a:t> (C-0792107)</a:t>
            </a:r>
            <a:endParaRPr lang="en-US" sz="1400" dirty="0"/>
          </a:p>
          <a:p>
            <a:r>
              <a:rPr lang="en-US" sz="1400" dirty="0">
                <a:solidFill>
                  <a:srgbClr val="FFFFFF"/>
                </a:solidFill>
              </a:rPr>
              <a:t>Tirth Rami (C-0778787)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Content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Summary</a:t>
            </a:r>
          </a:p>
          <a:p>
            <a:pPr marL="0" indent="0">
              <a:buNone/>
            </a:pPr>
            <a:r>
              <a:rPr lang="en-US" dirty="0"/>
              <a:t>Team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AI and ML Capstone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/>
              <a:t>This presentation will present the basic steps of data analysis, on a data collected by internet survey and which is  available free for analysis. There are certain steps applied on the data, such as pre-processing (importing data, cleaning the data, visualizing the data, preparing the data for model building), model building (applied Naïve Bayes classifier) and applying it on pre-processed data.</a:t>
            </a:r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321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20/04/2021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8148" y="6356350"/>
            <a:ext cx="34332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AI and ML Capstone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The emergence of data science in PE - KPMG Global">
            <a:extLst>
              <a:ext uri="{FF2B5EF4-FFF2-40B4-BE49-F238E27FC236}">
                <a16:creationId xmlns:a16="http://schemas.microsoft.com/office/drawing/2014/main" id="{488A4C88-7C2D-4385-A71A-0B1C75FF8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r="3961" b="3"/>
          <a:stretch/>
        </p:blipFill>
        <p:spPr bwMode="auto"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Project Explanation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/04/2021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AI and ML Capstone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1A58-74EE-4F1F-B920-5D43D949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08" y="1937600"/>
            <a:ext cx="9829800" cy="3859742"/>
          </a:xfrm>
        </p:spPr>
        <p:txBody>
          <a:bodyPr/>
          <a:lstStyle/>
          <a:p>
            <a:r>
              <a:rPr lang="en-US" dirty="0"/>
              <a:t>Pre-processing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7075"/>
            <a:ext cx="51205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n>
                  <a:noFill/>
                </a:ln>
              </a:rPr>
              <a:t>Numbers of users purchases the items on internet, and they use reviews for item purchasing, as a student of artificial intelligence and machine learning we developed a program to apply a machine learning model to check if the given stars are reliable for given text reviews. The output of the prepared model shows that it was around 67 % accurate to predict the review star from the text.</a:t>
            </a:r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/04/2021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4" descr="Best Data Science Tools for Data Scientists | by Claire D. Costa | Towards Data  Science">
            <a:extLst>
              <a:ext uri="{FF2B5EF4-FFF2-40B4-BE49-F238E27FC236}">
                <a16:creationId xmlns:a16="http://schemas.microsoft.com/office/drawing/2014/main" id="{74464680-6C66-4E39-86AD-7CAAC8438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2" r="34258" b="-2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Arc 14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Data Science vs. Big Data vs. Data Analytics [Updated]">
            <a:extLst>
              <a:ext uri="{FF2B5EF4-FFF2-40B4-BE49-F238E27FC236}">
                <a16:creationId xmlns:a16="http://schemas.microsoft.com/office/drawing/2014/main" id="{80AD0AF7-3033-42ED-83C3-9FC34C255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4" r="7970" b="-4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AI and ML Capstone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/04/2021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AI and ML Capstone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F9A6-82F0-4A4D-AA0F-73F20678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13" y="1829210"/>
            <a:ext cx="9829800" cy="3859742"/>
          </a:xfrm>
        </p:spPr>
        <p:txBody>
          <a:bodyPr/>
          <a:lstStyle/>
          <a:p>
            <a:r>
              <a:rPr lang="en-US" dirty="0"/>
              <a:t>Different analysis can be applied such as sentimental analysis, particular review was positive or negative</a:t>
            </a:r>
          </a:p>
          <a:p>
            <a:r>
              <a:rPr lang="en-US" dirty="0"/>
              <a:t>For prediction different classifiers, regression models and many analyses can be applied to this data.</a:t>
            </a:r>
          </a:p>
          <a:p>
            <a:r>
              <a:rPr lang="en-US" dirty="0"/>
              <a:t>Insights can be derived from this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4465C1-0614-40CE-82EB-C9F56C3C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5" name="Content Placeholder 2" descr="Team Smart Art Graphic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768338"/>
              </p:ext>
            </p:extLst>
          </p:nvPr>
        </p:nvGraphicFramePr>
        <p:xfrm>
          <a:off x="393192" y="1463040"/>
          <a:ext cx="11411712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/04/2021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AI and ML Capstone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/04/2021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Advanced Python AI and ML tools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295</TotalTime>
  <Words>314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Vehicle Detection and Descriptive analysis  Subject –AI and ML Capstone Project Instructor – Vahid Hadvi</vt:lpstr>
      <vt:lpstr>Content List</vt:lpstr>
      <vt:lpstr>Introduction</vt:lpstr>
      <vt:lpstr>Project Explanation</vt:lpstr>
      <vt:lpstr>Summary</vt:lpstr>
      <vt:lpstr>Updates</vt:lpstr>
      <vt:lpstr>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 AI and ML tools</dc:title>
  <dc:creator>Surjeetsingh Virdee</dc:creator>
  <cp:lastModifiedBy>surjit singh</cp:lastModifiedBy>
  <cp:revision>29</cp:revision>
  <dcterms:created xsi:type="dcterms:W3CDTF">2021-04-19T15:33:06Z</dcterms:created>
  <dcterms:modified xsi:type="dcterms:W3CDTF">2021-12-11T06:01:19Z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