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72" r:id="rId9"/>
    <p:sldId id="271" r:id="rId10"/>
    <p:sldId id="270" r:id="rId11"/>
    <p:sldId id="277" r:id="rId12"/>
    <p:sldId id="276" r:id="rId13"/>
    <p:sldId id="275" r:id="rId14"/>
    <p:sldId id="261" r:id="rId15"/>
    <p:sldId id="278" r:id="rId16"/>
    <p:sldId id="281" r:id="rId17"/>
    <p:sldId id="280" r:id="rId18"/>
    <p:sldId id="279" r:id="rId19"/>
    <p:sldId id="282" r:id="rId20"/>
    <p:sldId id="283" r:id="rId21"/>
    <p:sldId id="284" r:id="rId22"/>
    <p:sldId id="287" r:id="rId23"/>
    <p:sldId id="288" r:id="rId24"/>
    <p:sldId id="285" r:id="rId25"/>
    <p:sldId id="289" r:id="rId26"/>
    <p:sldId id="29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bs.zhiyoo.com/thread-12845395-1-1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pyth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173.com/soft/211993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170080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打包工程的移植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171950" y="5296080"/>
            <a:ext cx="48244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20000"/>
              </a:lnSpc>
              <a:buFont typeface="Arial" panose="020B0604020202020204" pitchFamily="34" charset="0"/>
              <a:buNone/>
            </a:pPr>
            <a:r>
              <a:rPr lang="zh-CN" altLang="zh-CN" sz="1200" b="1" dirty="0">
                <a:solidFill>
                  <a:srgbClr val="17375E"/>
                </a:solidFill>
                <a:latin typeface="经典圆体简"/>
                <a:ea typeface="经典圆体简"/>
                <a:cs typeface="经典圆体简"/>
              </a:rPr>
              <a:t>提供全球新媒体端到端解决方案 打造一流增值运营服务平台</a:t>
            </a:r>
          </a:p>
          <a:p>
            <a:pPr algn="dist">
              <a:lnSpc>
                <a:spcPct val="40000"/>
              </a:lnSpc>
              <a:buFont typeface="Arial" panose="020B0604020202020204" pitchFamily="34" charset="0"/>
              <a:buNone/>
            </a:pPr>
            <a:endParaRPr lang="zh-CN" altLang="zh-CN" sz="1200" b="1" dirty="0">
              <a:solidFill>
                <a:srgbClr val="17375E"/>
              </a:solidFill>
              <a:latin typeface="经典圆体简"/>
              <a:ea typeface="经典圆体简"/>
              <a:cs typeface="经典圆体简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713956" y="5606256"/>
            <a:ext cx="1716087" cy="249238"/>
          </a:xfrm>
          <a:prstGeom prst="rect">
            <a:avLst/>
          </a:pr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680" tIns="39840" rIns="79680" bIns="3984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chemeClr val="bg1"/>
                </a:solidFill>
              </a:rPr>
              <a:t>www.sdmctech.com </a:t>
            </a:r>
            <a:r>
              <a:rPr lang="zh-CN" alt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1950" y="4048125"/>
            <a:ext cx="603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骆冬冬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 smtClean="0">
                <a:latin typeface="Arial" panose="020B0604020202020204" pitchFamily="34" charset="0"/>
              </a:rPr>
              <a:t>2017-04-26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7</a:t>
            </a:r>
            <a:r>
              <a:rPr lang="zh-CN" altLang="zh-CN" sz="2400" dirty="0"/>
              <a:t>、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包的签名：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更新包在制作完成后需要对其签名，否则在升级时会出现认证失败的错误提示。而且签名要使用和目标板一致的加密公钥。加密公钥及加密需要的三个文件在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源码编译后生成的具体路径为：</a:t>
            </a:r>
          </a:p>
          <a:p>
            <a:r>
              <a:rPr lang="en-US" altLang="zh-CN" sz="2400" dirty="0"/>
              <a:t>               out/host/linux-x86/framework/signapk.jar </a:t>
            </a:r>
            <a:endParaRPr lang="zh-CN" altLang="zh-CN" sz="2400" dirty="0"/>
          </a:p>
          <a:p>
            <a:r>
              <a:rPr lang="en-US" altLang="zh-CN" sz="2400" dirty="0"/>
              <a:t>               build/target/product/security/testkey.x509.pem         </a:t>
            </a:r>
            <a:endParaRPr lang="zh-CN" altLang="zh-CN" sz="2400" dirty="0"/>
          </a:p>
          <a:p>
            <a:r>
              <a:rPr lang="en-US" altLang="zh-CN" sz="2400" dirty="0"/>
              <a:t>               build/target/product/security/testkey.pk8 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/>
              <a:t>              </a:t>
            </a:r>
            <a:r>
              <a:rPr lang="zh-CN" altLang="zh-CN" sz="2400" dirty="0"/>
              <a:t>我们用命令</a:t>
            </a:r>
            <a:r>
              <a:rPr lang="en-US" altLang="zh-CN" sz="2400" dirty="0"/>
              <a:t>make </a:t>
            </a:r>
            <a:r>
              <a:rPr lang="en-US" altLang="zh-CN" sz="2400" dirty="0" err="1"/>
              <a:t>otapackage</a:t>
            </a:r>
            <a:r>
              <a:rPr lang="zh-CN" altLang="zh-CN" sz="2400" dirty="0"/>
              <a:t>制作生成的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包是已签过名的，如果自己做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包时必须手动对其签名。</a:t>
            </a:r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05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具体的加密方法：</a:t>
            </a:r>
            <a:r>
              <a:rPr lang="en-US" altLang="zh-CN" sz="2400" dirty="0"/>
              <a:t>$ java –jar gingerbread/out/host/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/framework/signapk.jar –w gingerbread/build/target/product/security/testkey.x509.pem gingerbread/build/target/product/security/testkey.pk8 update.zip update_signed.zip</a:t>
            </a:r>
            <a:r>
              <a:rPr lang="zh-CN" altLang="zh-CN" sz="2400" dirty="0"/>
              <a:t>以上命令在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包所在的路径下执行（也可以指定具体路径），其中</a:t>
            </a:r>
            <a:r>
              <a:rPr lang="en-US" altLang="zh-CN" sz="2400" dirty="0"/>
              <a:t>signapk.jar testkey.x509.pem</a:t>
            </a:r>
            <a:r>
              <a:rPr lang="zh-CN" altLang="zh-CN" sz="2400" dirty="0"/>
              <a:t>以及</a:t>
            </a:r>
            <a:r>
              <a:rPr lang="en-US" altLang="zh-CN" sz="2400" dirty="0"/>
              <a:t>testkey.pk8</a:t>
            </a:r>
            <a:r>
              <a:rPr lang="zh-CN" altLang="zh-CN" sz="2400" dirty="0"/>
              <a:t>文件的引用使用绝对路径。</a:t>
            </a:r>
            <a:r>
              <a:rPr lang="en-US" altLang="zh-CN" sz="2400" dirty="0"/>
              <a:t>update.zip </a:t>
            </a:r>
            <a:r>
              <a:rPr lang="zh-CN" altLang="zh-CN" sz="2400" dirty="0"/>
              <a:t>是我们已经打好的包，</a:t>
            </a:r>
            <a:r>
              <a:rPr lang="en-US" altLang="zh-CN" sz="2400" dirty="0"/>
              <a:t>update_signed.zip</a:t>
            </a:r>
            <a:r>
              <a:rPr lang="zh-CN" altLang="zh-CN" sz="2400" dirty="0"/>
              <a:t>包是命令执行完生成的已经签过名的包。</a:t>
            </a:r>
          </a:p>
        </p:txBody>
      </p:sp>
    </p:spTree>
    <p:extLst>
      <p:ext uri="{BB962C8B-B14F-4D97-AF65-F5344CB8AC3E}">
        <p14:creationId xmlns:p14="http://schemas.microsoft.com/office/powerpoint/2010/main" val="29870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MANIFEST.MF</a:t>
            </a:r>
            <a:r>
              <a:rPr lang="zh-CN" altLang="en-US" sz="2400" dirty="0"/>
              <a:t>：这个</a:t>
            </a:r>
            <a:r>
              <a:rPr lang="en-US" altLang="zh-CN" sz="2400" dirty="0"/>
              <a:t>manifest</a:t>
            </a:r>
            <a:r>
              <a:rPr lang="zh-CN" altLang="en-US" sz="2400" dirty="0"/>
              <a:t>文件定义了与包的组成结构相关的数据。类似</a:t>
            </a:r>
            <a:r>
              <a:rPr lang="en-US" altLang="zh-CN" sz="2400" dirty="0"/>
              <a:t>Android</a:t>
            </a:r>
            <a:r>
              <a:rPr lang="zh-CN" altLang="en-US" sz="2400" dirty="0"/>
              <a:t>应用的</a:t>
            </a:r>
            <a:r>
              <a:rPr lang="en-US" altLang="zh-CN" sz="2400" dirty="0"/>
              <a:t>mainfest.xml</a:t>
            </a:r>
            <a:r>
              <a:rPr lang="zh-CN" altLang="en-US" sz="2400" dirty="0"/>
              <a:t>文件。如：</a:t>
            </a:r>
            <a:r>
              <a:rPr lang="en-US" altLang="zh-CN" sz="2400" dirty="0"/>
              <a:t>Name: </a:t>
            </a:r>
            <a:r>
              <a:rPr lang="en-US" altLang="zh-CN" sz="2400" dirty="0" err="1"/>
              <a:t>recovery.img</a:t>
            </a:r>
            <a:endParaRPr lang="en-US" altLang="zh-CN" sz="2400" dirty="0"/>
          </a:p>
          <a:p>
            <a:r>
              <a:rPr lang="en-US" altLang="zh-CN" sz="2400" dirty="0"/>
              <a:t>SHA1-Digest: 01R8ENRfE9WgWr9J7E8+p2FSMZ0=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MD5</a:t>
            </a:r>
            <a:r>
              <a:rPr lang="zh-CN" altLang="en-US" sz="2400" dirty="0"/>
              <a:t>和</a:t>
            </a:r>
            <a:r>
              <a:rPr lang="en-US" altLang="zh-CN" sz="2400" dirty="0"/>
              <a:t>SHA1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种加密算法</a:t>
            </a:r>
            <a:r>
              <a:rPr lang="en-US" altLang="zh-CN" sz="2400" dirty="0"/>
              <a:t>,</a:t>
            </a:r>
            <a:r>
              <a:rPr lang="zh-CN" altLang="en-US" sz="2400" dirty="0"/>
              <a:t>用于计算出一段不可逆向计算的数值</a:t>
            </a:r>
            <a:r>
              <a:rPr lang="en-US" altLang="zh-CN" sz="2400" dirty="0"/>
              <a:t>,</a:t>
            </a:r>
            <a:r>
              <a:rPr lang="zh-CN" altLang="en-US" sz="2400" dirty="0"/>
              <a:t>以此来验证该文件是否被修改的</a:t>
            </a:r>
          </a:p>
          <a:p>
            <a:r>
              <a:rPr lang="zh-CN" altLang="en-US" sz="2400" dirty="0"/>
              <a:t>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412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zh-CN" altLang="zh-CN" sz="2400" dirty="0"/>
              <a:t>、</a:t>
            </a:r>
            <a:r>
              <a:rPr lang="en-US" altLang="zh-CN" sz="2400" dirty="0"/>
              <a:t>CERT.RSA</a:t>
            </a:r>
            <a:r>
              <a:rPr lang="zh-CN" altLang="zh-CN" sz="2400" dirty="0"/>
              <a:t>：与签名文件相关联的签名程序块文件，它存储了用于签名</a:t>
            </a:r>
            <a:r>
              <a:rPr lang="en-US" altLang="zh-CN" sz="2400" dirty="0"/>
              <a:t>JAR</a:t>
            </a:r>
            <a:r>
              <a:rPr lang="zh-CN" altLang="zh-CN" sz="2400" dirty="0"/>
              <a:t>文件的公共签名。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10</a:t>
            </a:r>
            <a:r>
              <a:rPr lang="zh-CN" altLang="zh-CN" sz="2400" dirty="0"/>
              <a:t>、</a:t>
            </a:r>
            <a:r>
              <a:rPr lang="en-US" altLang="zh-CN" sz="2400" dirty="0"/>
              <a:t>CERT.SF</a:t>
            </a:r>
            <a:r>
              <a:rPr lang="zh-CN" altLang="zh-CN" sz="2400" dirty="0"/>
              <a:t>：这是</a:t>
            </a:r>
            <a:r>
              <a:rPr lang="en-US" altLang="zh-CN" sz="2400" dirty="0"/>
              <a:t>JAR</a:t>
            </a:r>
            <a:r>
              <a:rPr lang="zh-CN" altLang="zh-CN" sz="2400" dirty="0"/>
              <a:t>文件的签名文件，其中前缀</a:t>
            </a:r>
            <a:r>
              <a:rPr lang="en-US" altLang="zh-CN" sz="2400" dirty="0"/>
              <a:t>CERT</a:t>
            </a:r>
            <a:r>
              <a:rPr lang="zh-CN" altLang="zh-CN" sz="2400" dirty="0"/>
              <a:t>代表签名者。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</a:t>
            </a:r>
            <a:r>
              <a:rPr lang="zh-CN" altLang="zh-CN" sz="2400" dirty="0"/>
              <a:t>另外，在具体升级时，对</a:t>
            </a:r>
            <a:r>
              <a:rPr lang="en-US" altLang="zh-CN" sz="2400" dirty="0"/>
              <a:t>update.zip</a:t>
            </a:r>
            <a:r>
              <a:rPr lang="zh-CN" altLang="zh-CN" sz="2400" dirty="0"/>
              <a:t>包检查时大致会分三步：</a:t>
            </a:r>
          </a:p>
          <a:p>
            <a:pPr marL="0" lvl="1"/>
            <a:r>
              <a:rPr lang="zh-CN" altLang="zh-CN" sz="2400" dirty="0"/>
              <a:t>检验</a:t>
            </a:r>
            <a:r>
              <a:rPr lang="en-US" altLang="zh-CN" sz="2400" dirty="0"/>
              <a:t>SF</a:t>
            </a:r>
            <a:r>
              <a:rPr lang="zh-CN" altLang="zh-CN" sz="2400" dirty="0"/>
              <a:t>文件与</a:t>
            </a:r>
            <a:r>
              <a:rPr lang="en-US" altLang="zh-CN" sz="2400" dirty="0"/>
              <a:t>RSA</a:t>
            </a:r>
            <a:r>
              <a:rPr lang="zh-CN" altLang="zh-CN" sz="2400" dirty="0"/>
              <a:t>文件是否匹配。</a:t>
            </a:r>
          </a:p>
          <a:p>
            <a:pPr marL="0" lvl="1"/>
            <a:r>
              <a:rPr lang="zh-CN" altLang="zh-CN" sz="2400" dirty="0"/>
              <a:t>检验</a:t>
            </a:r>
            <a:r>
              <a:rPr lang="en-US" altLang="zh-CN" sz="2400" dirty="0"/>
              <a:t>MANIFEST.MF</a:t>
            </a:r>
            <a:r>
              <a:rPr lang="zh-CN" altLang="zh-CN" sz="2400" dirty="0"/>
              <a:t>与签名文件中的</a:t>
            </a:r>
            <a:r>
              <a:rPr lang="en-US" altLang="zh-CN" sz="2400" dirty="0"/>
              <a:t>digest</a:t>
            </a:r>
            <a:r>
              <a:rPr lang="zh-CN" altLang="zh-CN" sz="2400" dirty="0"/>
              <a:t>是否一致。</a:t>
            </a:r>
          </a:p>
          <a:p>
            <a:pPr marL="0" lvl="1"/>
            <a:r>
              <a:rPr lang="zh-CN" altLang="zh-CN" sz="2400" dirty="0"/>
              <a:t>检验包中的文件与</a:t>
            </a:r>
            <a:r>
              <a:rPr lang="en-US" altLang="zh-CN" sz="2400" dirty="0"/>
              <a:t>MANIFEST</a:t>
            </a:r>
            <a:r>
              <a:rPr lang="zh-CN" altLang="zh-CN" sz="2400" dirty="0"/>
              <a:t>中所描述的是否一致</a:t>
            </a:r>
            <a:r>
              <a:rPr lang="zh-CN" altLang="zh-CN" dirty="0"/>
              <a:t>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6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三、打包工程移植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4076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sdk</a:t>
            </a:r>
            <a:r>
              <a:rPr lang="en-US" altLang="zh-CN" sz="1600" dirty="0"/>
              <a:t>\build\tools\</a:t>
            </a:r>
            <a:r>
              <a:rPr lang="en-US" altLang="zh-CN" sz="1600" dirty="0" err="1"/>
              <a:t>releasetools</a:t>
            </a:r>
            <a:endParaRPr lang="en-US" altLang="zh-CN" sz="1600" dirty="0"/>
          </a:p>
          <a:p>
            <a:r>
              <a:rPr lang="en-US" altLang="zh-CN" sz="2400" b="1" dirty="0"/>
              <a:t>	</a:t>
            </a:r>
            <a:r>
              <a:rPr lang="en-US" altLang="zh-CN" sz="1600" dirty="0" smtClean="0"/>
              <a:t>s905x-otapackage-7\tools\android-</a:t>
            </a:r>
            <a:r>
              <a:rPr lang="en-US" altLang="zh-CN" sz="1600" dirty="0" err="1" smtClean="0"/>
              <a:t>utils</a:t>
            </a:r>
            <a:r>
              <a:rPr lang="en-US" altLang="zh-CN" sz="1600" dirty="0" smtClean="0"/>
              <a:t>\</a:t>
            </a:r>
            <a:r>
              <a:rPr lang="en-US" altLang="zh-CN" sz="1600" dirty="0" err="1" smtClean="0"/>
              <a:t>releasetools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\out\host\linux-x86</a:t>
            </a:r>
          </a:p>
          <a:p>
            <a:r>
              <a:rPr lang="en-US" altLang="zh-CN" sz="1600" dirty="0"/>
              <a:t>	s905x-otapackage-7\tools\android-</a:t>
            </a:r>
            <a:r>
              <a:rPr lang="en-US" altLang="zh-CN" sz="1600" dirty="0" err="1"/>
              <a:t>utils</a:t>
            </a:r>
            <a:r>
              <a:rPr lang="en-US" altLang="zh-CN" sz="1600" dirty="0"/>
              <a:t>\host  bin lib  </a:t>
            </a:r>
            <a:r>
              <a:rPr lang="en-US" altLang="zh-CN" sz="1600" dirty="0" smtClean="0"/>
              <a:t>lib64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\out\target/product/p212/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/EXECUTABLES/</a:t>
            </a:r>
            <a:r>
              <a:rPr lang="en-US" altLang="zh-CN" sz="1600" dirty="0" err="1" smtClean="0"/>
              <a:t>updater_intermediates</a:t>
            </a:r>
            <a:r>
              <a:rPr lang="en-US" altLang="zh-CN" sz="1600" dirty="0" smtClean="0"/>
              <a:t>/updater</a:t>
            </a:r>
          </a:p>
          <a:p>
            <a:r>
              <a:rPr lang="en-US" altLang="zh-CN" sz="1600" dirty="0" smtClean="0"/>
              <a:t>	s905x-otapackage-7\tools\android-</a:t>
            </a:r>
            <a:r>
              <a:rPr lang="en-US" altLang="zh-CN" sz="1600" dirty="0" err="1" smtClean="0"/>
              <a:t>utils</a:t>
            </a:r>
            <a:r>
              <a:rPr lang="en-US" altLang="zh-CN" sz="1600" dirty="0" smtClean="0"/>
              <a:t>\target\bin\updater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zh-CN" sz="1600" dirty="0">
                <a:solidFill>
                  <a:srgbClr val="FF0000"/>
                </a:solidFill>
              </a:rPr>
              <a:t>代码目录为：</a:t>
            </a:r>
            <a:r>
              <a:rPr lang="en-US" altLang="zh-CN" sz="1600" dirty="0">
                <a:solidFill>
                  <a:srgbClr val="FF0000"/>
                </a:solidFill>
              </a:rPr>
              <a:t>\</a:t>
            </a:r>
            <a:r>
              <a:rPr lang="en-US" altLang="zh-CN" sz="1600" dirty="0" smtClean="0">
                <a:solidFill>
                  <a:srgbClr val="FF0000"/>
                </a:solidFill>
              </a:rPr>
              <a:t>bootable\recovery\updater) </a:t>
            </a:r>
            <a:r>
              <a:rPr lang="zh-CN" altLang="en-US" sz="1600" dirty="0" smtClean="0">
                <a:solidFill>
                  <a:srgbClr val="FF0000"/>
                </a:solidFill>
              </a:rPr>
              <a:t>详情见 </a:t>
            </a:r>
            <a:r>
              <a:rPr lang="zh-CN" altLang="en-US" sz="1600" dirty="0" smtClean="0">
                <a:solidFill>
                  <a:srgbClr val="FF0000"/>
                </a:solidFill>
                <a:hlinkClick r:id="rId3" action="ppaction://hlinksldjump"/>
              </a:rPr>
              <a:t>幻灯片 </a:t>
            </a:r>
            <a:r>
              <a:rPr lang="en-US" altLang="zh-CN" sz="1600" dirty="0" smtClean="0">
                <a:solidFill>
                  <a:srgbClr val="FF0000"/>
                </a:solidFill>
                <a:hlinkClick r:id="rId3" action="ppaction://hlinksldjump"/>
              </a:rPr>
              <a:t>7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\vendor/</a:t>
            </a:r>
            <a:r>
              <a:rPr lang="en-US" altLang="zh-CN" sz="1600" dirty="0" err="1" smtClean="0"/>
              <a:t>amlogic</a:t>
            </a:r>
            <a:r>
              <a:rPr lang="en-US" altLang="zh-CN" sz="1600" dirty="0" smtClean="0"/>
              <a:t>/tools/</a:t>
            </a:r>
            <a:r>
              <a:rPr lang="en-US" altLang="zh-CN" sz="1600" dirty="0" err="1" smtClean="0"/>
              <a:t>aml_upgrade</a:t>
            </a:r>
            <a:r>
              <a:rPr lang="en-US" altLang="zh-CN" sz="1600" dirty="0" smtClean="0"/>
              <a:t>/aml_image_v2_packer	</a:t>
            </a:r>
            <a:r>
              <a:rPr lang="zh-CN" altLang="en-US" sz="1600" dirty="0" smtClean="0">
                <a:solidFill>
                  <a:srgbClr val="FF0000"/>
                </a:solidFill>
              </a:rPr>
              <a:t>（详情见下一页）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/>
              <a:t>	s905x-otapackage-7\tools\</a:t>
            </a:r>
            <a:r>
              <a:rPr lang="en-US" altLang="zh-CN" sz="1600" dirty="0" err="1"/>
              <a:t>aml_upgrade</a:t>
            </a:r>
            <a:r>
              <a:rPr lang="en-US" altLang="zh-CN" sz="1600" dirty="0" smtClean="0"/>
              <a:t>\</a:t>
            </a:r>
            <a:endParaRPr lang="zh-CN" altLang="zh-CN" sz="1600" dirty="0"/>
          </a:p>
          <a:p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71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如：</a:t>
            </a:r>
            <a:r>
              <a:rPr lang="en-US" altLang="zh-CN" sz="2000" dirty="0"/>
              <a:t>./vendor/</a:t>
            </a:r>
            <a:r>
              <a:rPr lang="en-US" altLang="zh-CN" sz="2000" dirty="0" err="1"/>
              <a:t>amlogic</a:t>
            </a:r>
            <a:r>
              <a:rPr lang="en-US" altLang="zh-CN" sz="2000" dirty="0"/>
              <a:t>/tools/</a:t>
            </a:r>
            <a:r>
              <a:rPr lang="en-US" altLang="zh-CN" sz="2000" dirty="0" err="1"/>
              <a:t>aml_upgrade</a:t>
            </a:r>
            <a:r>
              <a:rPr lang="en-US" altLang="zh-CN" sz="2000" dirty="0"/>
              <a:t>/aml_image_v2_packer -r out/target/product/p212/upgrade/</a:t>
            </a:r>
            <a:r>
              <a:rPr lang="en-US" altLang="zh-CN" sz="2000" dirty="0" err="1"/>
              <a:t>aml_upgrade_package.conf</a:t>
            </a:r>
            <a:r>
              <a:rPr lang="en-US" altLang="zh-CN" sz="2000" dirty="0"/>
              <a:t> out/target/product/p212/upgrade/ out/target/product/p212/</a:t>
            </a:r>
            <a:r>
              <a:rPr lang="en-US" altLang="zh-CN" sz="2000" dirty="0" err="1"/>
              <a:t>aml_upgrade_package.img</a:t>
            </a:r>
            <a:endParaRPr lang="en-US" altLang="zh-CN" sz="1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56916" y="3451225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aml_upgrade_package.conf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 </a:t>
            </a:r>
            <a:r>
              <a:rPr lang="zh-CN" altLang="en-US" sz="1600" b="1" dirty="0" smtClean="0"/>
              <a:t>（</a:t>
            </a:r>
            <a:r>
              <a:rPr lang="en-US" altLang="zh-CN" sz="1600" b="1" dirty="0" err="1" smtClean="0"/>
              <a:t>img</a:t>
            </a:r>
            <a:r>
              <a:rPr lang="zh-CN" altLang="en-US" sz="1600" b="1" dirty="0" smtClean="0"/>
              <a:t>包配置文件）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file="</a:t>
            </a:r>
            <a:r>
              <a:rPr lang="en-US" altLang="zh-CN" sz="1600" b="1" dirty="0"/>
              <a:t>u-boot.bin.usb.bl2"               </a:t>
            </a:r>
            <a:r>
              <a:rPr lang="en-US" altLang="zh-CN" sz="1600" b="1" dirty="0" err="1"/>
              <a:t>main_type</a:t>
            </a:r>
            <a:r>
              <a:rPr lang="en-US" altLang="zh-CN" sz="1600" b="1" dirty="0"/>
              <a:t>= "USB"            </a:t>
            </a:r>
            <a:r>
              <a:rPr lang="en-US" altLang="zh-CN" sz="1600" b="1" dirty="0" err="1"/>
              <a:t>sub_type</a:t>
            </a:r>
            <a:r>
              <a:rPr lang="en-US" altLang="zh-CN" sz="1600" b="1" dirty="0"/>
              <a:t>="DDR“</a:t>
            </a:r>
          </a:p>
          <a:p>
            <a:r>
              <a:rPr lang="fr-FR" altLang="zh-CN" sz="1600" b="1" dirty="0"/>
              <a:t>file="logo.img"         main_type="PARTITION"      sub_type="logo"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79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file_contexts</a:t>
            </a:r>
            <a:endParaRPr lang="en-US" altLang="zh-CN" sz="2400" dirty="0" smtClean="0"/>
          </a:p>
          <a:p>
            <a:r>
              <a:rPr lang="en-US" altLang="zh-CN" sz="2000" dirty="0" smtClean="0"/>
              <a:t>SELINUX_FC </a:t>
            </a:r>
            <a:r>
              <a:rPr lang="en-US" altLang="zh-CN" sz="2000" dirty="0"/>
              <a:t>:= $(TARGET_ROOT_OUT)/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zh-CN" altLang="en-US" sz="2000" dirty="0" smtClean="0"/>
              <a:t>变量</a:t>
            </a:r>
            <a:r>
              <a:rPr lang="en-US" altLang="zh-CN" sz="2000" dirty="0"/>
              <a:t>SELINUX_FC</a:t>
            </a:r>
            <a:r>
              <a:rPr lang="zh-CN" altLang="en-US" sz="2000" dirty="0"/>
              <a:t>指向一个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文件。这个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就是</a:t>
            </a:r>
            <a:r>
              <a:rPr lang="en-US" altLang="zh-CN" sz="2000" dirty="0" err="1" smtClean="0"/>
              <a:t>SEAndroid</a:t>
            </a:r>
            <a:r>
              <a:rPr lang="zh-CN" altLang="en-US" sz="2000" dirty="0"/>
              <a:t>安全机制</a:t>
            </a:r>
            <a:r>
              <a:rPr lang="zh-CN" altLang="en-US" sz="2000" dirty="0" smtClean="0"/>
              <a:t>框架所涉及到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文件，用来描述文件的安全上下文。我们知道，</a:t>
            </a:r>
            <a:r>
              <a:rPr lang="en-US" altLang="zh-CN" sz="2000" dirty="0" err="1"/>
              <a:t>system.img</a:t>
            </a:r>
            <a:r>
              <a:rPr lang="zh-CN" altLang="en-US" sz="2000" dirty="0"/>
              <a:t>镜像文件是安装在目标设备上的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目录的，因此我们就观察一下在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文件中与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目录相关的文件的安全上下文是如何设置的。</a:t>
            </a:r>
          </a:p>
          <a:p>
            <a:r>
              <a:rPr lang="zh-CN" altLang="en-US" sz="2000" dirty="0"/>
              <a:t>        文件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最开始是位于</a:t>
            </a:r>
            <a:r>
              <a:rPr lang="en-US" altLang="zh-CN" sz="2000" dirty="0"/>
              <a:t>build/external/</a:t>
            </a:r>
            <a:r>
              <a:rPr lang="en-US" altLang="zh-CN" sz="2000" dirty="0" err="1"/>
              <a:t>sepolicy</a:t>
            </a:r>
            <a:r>
              <a:rPr lang="zh-CN" altLang="en-US" sz="2000" dirty="0"/>
              <a:t>目录中的，经过编译后，就会保存在</a:t>
            </a:r>
            <a:r>
              <a:rPr lang="en-US" altLang="zh-CN" sz="2000" dirty="0"/>
              <a:t>$OUT/root</a:t>
            </a:r>
            <a:r>
              <a:rPr lang="zh-CN" altLang="en-US" sz="2000" dirty="0"/>
              <a:t>目录中，其中</a:t>
            </a:r>
            <a:r>
              <a:rPr lang="en-US" altLang="zh-CN" sz="2000" dirty="0"/>
              <a:t>$OUT</a:t>
            </a:r>
            <a:r>
              <a:rPr lang="zh-CN" altLang="en-US" sz="2000" dirty="0"/>
              <a:t>指向的是产品输出目录。打开</a:t>
            </a:r>
            <a:r>
              <a:rPr lang="en-US" altLang="zh-CN" sz="2000" dirty="0"/>
              <a:t>$OUT/root/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文件，我们就可以看到与</a:t>
            </a:r>
            <a:r>
              <a:rPr lang="en-US" altLang="zh-CN" sz="2000" dirty="0"/>
              <a:t>/system</a:t>
            </a:r>
            <a:r>
              <a:rPr lang="zh-CN" altLang="en-US" sz="2000" dirty="0"/>
              <a:t>目录相关的文件的安全上下文的设置</a:t>
            </a:r>
            <a:r>
              <a:rPr lang="zh-CN" altLang="en-US" sz="2000" dirty="0" smtClean="0"/>
              <a:t>规则，如：</a:t>
            </a:r>
            <a:endParaRPr lang="en-US" altLang="zh-CN" sz="2000" dirty="0" smtClean="0"/>
          </a:p>
          <a:p>
            <a:r>
              <a:rPr lang="en-US" altLang="zh-CN" sz="2000" dirty="0"/>
              <a:t>/system/bin/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      u:object_r:sdcardd_exec:s0  </a:t>
            </a:r>
          </a:p>
          <a:p>
            <a:r>
              <a:rPr lang="en-US" altLang="zh-CN" sz="2000" dirty="0"/>
              <a:t>/system/bin/</a:t>
            </a:r>
            <a:r>
              <a:rPr lang="en-US" altLang="zh-CN" sz="2000" dirty="0" err="1"/>
              <a:t>dhcpcd</a:t>
            </a:r>
            <a:r>
              <a:rPr lang="en-US" altLang="zh-CN" sz="2000" dirty="0"/>
              <a:t>      </a:t>
            </a:r>
            <a:r>
              <a:rPr lang="en-US" altLang="zh-CN" sz="2000" dirty="0" smtClean="0"/>
              <a:t>u:object_r:dhcp_exec:s0</a:t>
            </a:r>
          </a:p>
          <a:p>
            <a:r>
              <a:rPr lang="zh-CN" altLang="en-US" sz="2000" dirty="0" smtClean="0"/>
              <a:t>表示</a:t>
            </a:r>
            <a:r>
              <a:rPr lang="en-US" altLang="zh-CN" sz="2000" dirty="0" err="1" smtClean="0"/>
              <a:t>SELinux</a:t>
            </a:r>
            <a:r>
              <a:rPr lang="zh-CN" altLang="en-US" sz="2000" dirty="0" smtClean="0"/>
              <a:t>用户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SELinux</a:t>
            </a:r>
            <a:r>
              <a:rPr lang="zh-CN" altLang="en-US" sz="2000" dirty="0"/>
              <a:t>角色、类型和安全级别分别</a:t>
            </a:r>
            <a:r>
              <a:rPr lang="zh-CN" altLang="en-US" sz="2000" dirty="0" smtClean="0"/>
              <a:t>为</a:t>
            </a:r>
            <a:endParaRPr lang="en-US" altLang="zh-CN" sz="2000" smtClean="0"/>
          </a:p>
          <a:p>
            <a:r>
              <a:rPr lang="en-US" altLang="zh-CN" sz="2000" smtClean="0"/>
              <a:t>u</a:t>
            </a:r>
            <a:r>
              <a:rPr lang="zh-CN" altLang="en-US" sz="2000" dirty="0"/>
              <a:t>、</a:t>
            </a:r>
            <a:r>
              <a:rPr lang="en-US" altLang="zh-CN" sz="2000" dirty="0"/>
              <a:t>r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dhcp_exec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s0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70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575556" y="428178"/>
            <a:ext cx="799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file_contexts.bin</a:t>
            </a:r>
            <a:r>
              <a:rPr lang="zh-CN" altLang="en-US" sz="2400" dirty="0" smtClean="0"/>
              <a:t>转换：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000" dirty="0" smtClean="0"/>
              <a:t>移植</a:t>
            </a:r>
            <a:r>
              <a:rPr lang="zh-CN" altLang="en-US" sz="2000" dirty="0"/>
              <a:t>安卓</a:t>
            </a:r>
            <a:r>
              <a:rPr lang="en-US" altLang="zh-CN" sz="2000" dirty="0"/>
              <a:t>7.1</a:t>
            </a:r>
            <a:r>
              <a:rPr lang="zh-CN" altLang="en-US" sz="2000" dirty="0"/>
              <a:t>打包工程的时候 ，由于</a:t>
            </a:r>
            <a:r>
              <a:rPr lang="en-US" altLang="zh-CN" sz="2000" dirty="0"/>
              <a:t>7.1</a:t>
            </a:r>
            <a:r>
              <a:rPr lang="zh-CN" altLang="en-US" sz="2000" dirty="0"/>
              <a:t>的刷机包的中的 </a:t>
            </a:r>
            <a:r>
              <a:rPr lang="en-US" altLang="zh-CN" sz="2000" dirty="0" err="1"/>
              <a:t>file_contexts.bin</a:t>
            </a:r>
            <a:r>
              <a:rPr lang="zh-CN" altLang="en-US" sz="2000" dirty="0"/>
              <a:t>格式，会造成打包失败，因此在</a:t>
            </a:r>
            <a:r>
              <a:rPr lang="zh-CN" altLang="en-US" sz="2000" dirty="0" smtClean="0"/>
              <a:t>这里</a:t>
            </a:r>
            <a:r>
              <a:rPr lang="zh-CN" altLang="en-US" sz="2000" dirty="0"/>
              <a:t>需先转换为</a:t>
            </a:r>
            <a:r>
              <a:rPr lang="en-US" altLang="zh-CN" sz="2000" dirty="0" err="1"/>
              <a:t>file_contexts</a:t>
            </a:r>
            <a:r>
              <a:rPr lang="zh-CN" altLang="en-US" sz="2000" dirty="0"/>
              <a:t>文本的格式</a:t>
            </a:r>
            <a:endParaRPr lang="en-US" altLang="zh-CN" sz="2000" dirty="0"/>
          </a:p>
          <a:p>
            <a:r>
              <a:rPr lang="zh-CN" altLang="en-US" sz="2000" dirty="0" smtClean="0"/>
              <a:t>具体</a:t>
            </a:r>
            <a:r>
              <a:rPr lang="zh-CN" altLang="en-US" sz="2000" dirty="0"/>
              <a:t>转换工具可从</a:t>
            </a:r>
            <a:r>
              <a:rPr lang="en-US" altLang="zh-CN" sz="2000" dirty="0">
                <a:hlinkClick r:id="rId3"/>
              </a:rPr>
              <a:t>http://bbs.zhiyoo.com/thread-12845395-1-1.html</a:t>
            </a:r>
            <a:r>
              <a:rPr lang="zh-CN" altLang="en-US" sz="2000" dirty="0"/>
              <a:t>下载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说明：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file_contexts.bin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sefcontext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file_contexts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file_contexts.bin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file_contexts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file_contexts.bin</a:t>
            </a:r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sefcontext_compile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file_contexts.bin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file_contexts</a:t>
            </a:r>
            <a:endParaRPr lang="en-US" altLang="zh-CN" sz="2000" dirty="0"/>
          </a:p>
          <a:p>
            <a:r>
              <a:rPr lang="en-US" altLang="zh-CN" dirty="0"/>
              <a:t>TARGET_BOOT_DIR = </a:t>
            </a:r>
            <a:r>
              <a:rPr lang="en-US" altLang="zh-CN" dirty="0" smtClean="0"/>
              <a:t>cache/</a:t>
            </a:r>
            <a:r>
              <a:rPr lang="en-US" altLang="zh-CN" dirty="0" err="1" smtClean="0"/>
              <a:t>target_files</a:t>
            </a:r>
            <a:r>
              <a:rPr lang="en-US" altLang="zh-CN" dirty="0"/>
              <a:t>/</a:t>
            </a:r>
            <a:r>
              <a:rPr lang="en-US" altLang="zh-CN" dirty="0" smtClean="0"/>
              <a:t>BOOT</a:t>
            </a:r>
            <a:endParaRPr lang="en-US" altLang="zh-CN" dirty="0"/>
          </a:p>
          <a:p>
            <a:r>
              <a:rPr lang="en-US" altLang="zh-CN" dirty="0" err="1" smtClean="0"/>
              <a:t>sefcontext</a:t>
            </a:r>
            <a:r>
              <a:rPr lang="en-US" altLang="zh-CN" dirty="0" smtClean="0"/>
              <a:t> </a:t>
            </a:r>
            <a:r>
              <a:rPr lang="en-US" altLang="zh-CN" dirty="0"/>
              <a:t>-o $(TARGET_BOOT_DIR)/RAMDISK/</a:t>
            </a:r>
            <a:r>
              <a:rPr lang="en-US" altLang="zh-CN" dirty="0" err="1"/>
              <a:t>file_contexts</a:t>
            </a:r>
            <a:r>
              <a:rPr lang="en-US" altLang="zh-CN" dirty="0"/>
              <a:t> $(TARGET_BOOT_DIR)/RAMDISK/</a:t>
            </a:r>
            <a:r>
              <a:rPr lang="en-US" altLang="zh-CN" dirty="0" err="1"/>
              <a:t>file_contexts.bin</a:t>
            </a:r>
            <a:endParaRPr lang="en-US" altLang="zh-CN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722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生成</a:t>
            </a:r>
            <a:r>
              <a:rPr lang="en-US" altLang="zh-CN" sz="2000" dirty="0" err="1" smtClean="0"/>
              <a:t>recovery.img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recovery.img</a:t>
            </a:r>
            <a:r>
              <a:rPr lang="zh-CN" altLang="zh-CN" sz="2000" dirty="0"/>
              <a:t>是更新</a:t>
            </a:r>
            <a:r>
              <a:rPr lang="en-US" altLang="zh-CN" sz="2000" dirty="0"/>
              <a:t>recovery</a:t>
            </a:r>
            <a:r>
              <a:rPr lang="zh-CN" altLang="zh-CN" sz="2000" dirty="0"/>
              <a:t>所需要的文件。而另一种</a:t>
            </a:r>
          </a:p>
          <a:p>
            <a:r>
              <a:rPr lang="en-US" altLang="zh-CN" sz="2000" dirty="0"/>
              <a:t>recovery/</a:t>
            </a:r>
            <a:r>
              <a:rPr lang="zh-CN" altLang="zh-CN" sz="2000" dirty="0"/>
              <a:t>目录中的</a:t>
            </a:r>
            <a:r>
              <a:rPr lang="en-US" altLang="zh-CN" sz="2000" dirty="0"/>
              <a:t>recovery-from-</a:t>
            </a:r>
            <a:r>
              <a:rPr lang="en-US" altLang="zh-CN" sz="2000" dirty="0" err="1"/>
              <a:t>boot.p</a:t>
            </a:r>
            <a:r>
              <a:rPr lang="zh-CN" altLang="zh-CN" sz="2000" dirty="0"/>
              <a:t>是</a:t>
            </a:r>
            <a:r>
              <a:rPr lang="en-US" altLang="zh-CN" sz="2000" dirty="0" err="1"/>
              <a:t>boot.img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recovery.img</a:t>
            </a:r>
            <a:r>
              <a:rPr lang="zh-CN" altLang="zh-CN" sz="2000" dirty="0"/>
              <a:t>的补丁</a:t>
            </a:r>
            <a:r>
              <a:rPr lang="en-US" altLang="zh-CN" sz="2000" dirty="0"/>
              <a:t>(patch),</a:t>
            </a:r>
            <a:r>
              <a:rPr lang="zh-CN" altLang="zh-CN" sz="2000" dirty="0"/>
              <a:t>主要用来更新</a:t>
            </a:r>
            <a:r>
              <a:rPr lang="en-US" altLang="zh-CN" sz="2000" dirty="0"/>
              <a:t>recovery</a:t>
            </a:r>
            <a:r>
              <a:rPr lang="zh-CN" altLang="zh-CN" sz="2000" dirty="0"/>
              <a:t>分区，其中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zh-CN" altLang="zh-CN" sz="2000" dirty="0"/>
              <a:t>目录下的</a:t>
            </a:r>
            <a:r>
              <a:rPr lang="en-US" altLang="zh-CN" sz="2000" dirty="0"/>
              <a:t>install-recovery.sh</a:t>
            </a:r>
            <a:r>
              <a:rPr lang="zh-CN" altLang="zh-CN" sz="2000" dirty="0"/>
              <a:t>是更新脚本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为了方便管理，这里我们采用</a:t>
            </a:r>
            <a:r>
              <a:rPr lang="en-US" altLang="zh-CN" sz="2000" dirty="0" err="1" smtClean="0"/>
              <a:t>recovery.img</a:t>
            </a:r>
            <a:r>
              <a:rPr lang="zh-CN" altLang="en-US" sz="2000" dirty="0" smtClean="0"/>
              <a:t>的烧录方式。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另外，在添加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权限的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的时候 ，有对</a:t>
            </a:r>
            <a:r>
              <a:rPr lang="en-US" altLang="zh-CN" sz="2000" dirty="0" smtClean="0"/>
              <a:t>install-recovery.sh </a:t>
            </a:r>
            <a:r>
              <a:rPr lang="zh-CN" altLang="en-US" sz="2000" dirty="0" smtClean="0"/>
              <a:t>的修改。如不采用</a:t>
            </a:r>
            <a:r>
              <a:rPr lang="en-US" altLang="zh-CN" sz="2000" dirty="0" err="1" smtClean="0"/>
              <a:t>recovery.img</a:t>
            </a:r>
            <a:r>
              <a:rPr lang="zh-CN" altLang="en-US" sz="2000" dirty="0" smtClean="0"/>
              <a:t>的方式升级，会造成，</a:t>
            </a:r>
            <a:r>
              <a:rPr lang="en-US" altLang="zh-CN" sz="2000" dirty="0"/>
              <a:t> install-recovery.sh </a:t>
            </a:r>
            <a:r>
              <a:rPr lang="zh-CN" altLang="en-US" sz="2000" dirty="0" smtClean="0"/>
              <a:t>被替换，从而导致获取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权限失败）。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方法为，在打包工程根目录的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中屏蔽</a:t>
            </a:r>
            <a:endParaRPr lang="en-US" altLang="zh-CN" sz="2000" dirty="0"/>
          </a:p>
          <a:p>
            <a:r>
              <a:rPr lang="en-US" altLang="zh-CN" sz="2000" dirty="0" smtClean="0"/>
              <a:t>#</a:t>
            </a:r>
            <a:r>
              <a:rPr lang="en-US" altLang="zh-CN" sz="2000" dirty="0"/>
              <a:t>	$(hide) ./tools/android-</a:t>
            </a:r>
            <a:r>
              <a:rPr lang="en-US" altLang="zh-CN" sz="2000" dirty="0" err="1"/>
              <a:t>utils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releasetools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make_recovery_patch</a:t>
            </a:r>
            <a:r>
              <a:rPr lang="en-US" altLang="zh-CN" sz="2000" dirty="0"/>
              <a:t> $(ZIP_ROOT) $(ZIP_ROOT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屏蔽之后，可以看到</a:t>
            </a:r>
            <a:r>
              <a:rPr lang="en-US" altLang="zh-CN" sz="2000" dirty="0" smtClean="0"/>
              <a:t>update-script</a:t>
            </a:r>
            <a:r>
              <a:rPr lang="zh-CN" altLang="en-US" sz="2000" dirty="0" smtClean="0"/>
              <a:t>中查看到</a:t>
            </a:r>
            <a:endParaRPr lang="en-US" altLang="zh-CN" sz="2000" dirty="0" smtClean="0"/>
          </a:p>
          <a:p>
            <a:r>
              <a:rPr lang="en-US" altLang="zh-CN" sz="2000" dirty="0" err="1"/>
              <a:t>write_raw_image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package_extract_file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recovery.img</a:t>
            </a:r>
            <a:r>
              <a:rPr lang="en-US" altLang="zh-CN" sz="2000" dirty="0"/>
              <a:t>"), "recovery");</a:t>
            </a:r>
          </a:p>
          <a:p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1241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BOARD_SYSTEMIMAGE_PARTITION_SIZE</a:t>
            </a:r>
          </a:p>
          <a:p>
            <a:endParaRPr lang="en-US" altLang="zh-CN" sz="2000" b="1" dirty="0"/>
          </a:p>
          <a:p>
            <a:r>
              <a:rPr lang="en-US" altLang="zh-CN" b="1" dirty="0"/>
              <a:t>@./tools/android-utils/host/bin/mkuserimg.sh -s $(INSTALLED_SYSTEM_TARGET) $(IMAGES_OUT_DIR)/</a:t>
            </a:r>
            <a:r>
              <a:rPr lang="en-US" altLang="zh-CN" b="1" dirty="0" err="1"/>
              <a:t>system.img</a:t>
            </a:r>
            <a:r>
              <a:rPr lang="en-US" altLang="zh-CN" b="1" dirty="0"/>
              <a:t> ext4 system $(BOARD_SYSTEMIMAGE_PARTITION_SIZE) -T 1230739200 $(TARGET_BOOT_DIR)/</a:t>
            </a:r>
            <a:r>
              <a:rPr lang="en-US" altLang="zh-CN" b="1" dirty="0" smtClean="0"/>
              <a:t>RAMDISK/</a:t>
            </a:r>
            <a:r>
              <a:rPr lang="en-US" altLang="zh-CN" b="1" dirty="0" err="1" smtClean="0"/>
              <a:t>file_contexts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mkuserimg.sh</a:t>
            </a:r>
            <a:r>
              <a:rPr lang="zh-CN" altLang="en-US" b="1" dirty="0" smtClean="0"/>
              <a:t>中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SIZE=$5</a:t>
            </a:r>
            <a:endParaRPr lang="en-US" altLang="zh-CN" b="1" dirty="0" smtClean="0"/>
          </a:p>
          <a:p>
            <a:r>
              <a:rPr lang="en-US" altLang="zh-CN" b="1" dirty="0"/>
              <a:t>MAKE_EXT4FS_CMD="make_ext4fs $ENABLE_SPARSE_IMAGE -T $TIMESTAMP $OPT -l $SIZE $JOURNAL_FLAGS -a $MOUNT_POINT $OUTPUT_FILE $SRC_DIR $PRODUCT_OUT"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31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主要内容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692276"/>
            <a:ext cx="7704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OTA</a:t>
            </a:r>
            <a:r>
              <a:rPr lang="zh-CN" altLang="en-US" sz="3200" dirty="0" smtClean="0"/>
              <a:t>包目录整体结构</a:t>
            </a:r>
            <a:endParaRPr lang="en-US" altLang="zh-CN" sz="32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OTA</a:t>
            </a:r>
            <a:r>
              <a:rPr lang="zh-CN" altLang="zh-CN" sz="3200" dirty="0"/>
              <a:t>工具整体</a:t>
            </a:r>
            <a:r>
              <a:rPr lang="zh-CN" altLang="zh-CN" sz="3200" dirty="0" smtClean="0"/>
              <a:t>框架</a:t>
            </a:r>
            <a:endParaRPr lang="en-US" altLang="zh-CN" sz="32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打包</a:t>
            </a:r>
            <a:r>
              <a:rPr lang="zh-CN" altLang="en-US" sz="3200" dirty="0"/>
              <a:t>工程移植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简单的打包工程</a:t>
            </a:r>
            <a:r>
              <a:rPr lang="en-US" altLang="zh-CN" sz="3200" dirty="0" err="1" smtClean="0"/>
              <a:t>Makefile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922513" y="846138"/>
            <a:ext cx="7992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/>
              <a:t>ext4</a:t>
            </a:r>
            <a:r>
              <a:rPr lang="zh-CN" altLang="en-US" sz="2000" b="1" dirty="0"/>
              <a:t>文件系统制作 </a:t>
            </a:r>
            <a:r>
              <a:rPr lang="en-US" altLang="zh-CN" sz="2000" b="1" dirty="0"/>
              <a:t>- make_ext4fs </a:t>
            </a:r>
            <a:endParaRPr lang="en-US" altLang="zh-CN" sz="2000" b="1" dirty="0" smtClean="0"/>
          </a:p>
          <a:p>
            <a:pPr latinLnBrk="1"/>
            <a:endParaRPr lang="en-US" altLang="zh-CN" sz="2000" b="1" dirty="0"/>
          </a:p>
          <a:p>
            <a:r>
              <a:rPr lang="zh-CN" altLang="en-US" sz="2000" dirty="0"/>
              <a:t>制作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文件系统需要使用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命令，例如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r>
              <a:rPr lang="en-US" altLang="zh-CN" sz="2000" dirty="0"/>
              <a:t>#make_ext4fs -s -T 1230739200 -l 2147483648 -a system out/images/dv8220/normal/</a:t>
            </a:r>
            <a:r>
              <a:rPr lang="en-US" altLang="zh-CN" sz="2000" dirty="0" err="1"/>
              <a:t>system.img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cache/</a:t>
            </a:r>
            <a:r>
              <a:rPr lang="en-US" altLang="zh-CN" sz="2000" dirty="0" err="1" smtClean="0"/>
              <a:t>target_files</a:t>
            </a:r>
            <a:r>
              <a:rPr lang="en-US" altLang="zh-CN" sz="2000" dirty="0" smtClean="0"/>
              <a:t>/SYSTEM</a:t>
            </a:r>
          </a:p>
          <a:p>
            <a:r>
              <a:rPr lang="zh-CN" altLang="en-US" sz="2000" dirty="0" smtClean="0"/>
              <a:t>执行</a:t>
            </a:r>
            <a:r>
              <a:rPr lang="zh-CN" altLang="en-US" sz="2000" dirty="0"/>
              <a:t>之后即会将</a:t>
            </a:r>
            <a:r>
              <a:rPr lang="en-US" altLang="zh-CN" sz="2000" dirty="0"/>
              <a:t>root</a:t>
            </a:r>
            <a:r>
              <a:rPr lang="zh-CN" altLang="en-US" sz="2000" dirty="0"/>
              <a:t>文件打包成  </a:t>
            </a:r>
            <a:r>
              <a:rPr lang="en-US" altLang="zh-CN" sz="2000" dirty="0" err="1"/>
              <a:t>rootfs_qt.img</a:t>
            </a:r>
            <a:r>
              <a:rPr lang="en-US" altLang="zh-CN" sz="2000" dirty="0"/>
              <a:t> </a:t>
            </a:r>
            <a:r>
              <a:rPr lang="zh-CN" altLang="en-US" sz="2000" dirty="0"/>
              <a:t>文件系统</a:t>
            </a:r>
            <a:r>
              <a:rPr lang="zh-CN" altLang="en-US" sz="2000" dirty="0" smtClean="0"/>
              <a:t>镜像</a:t>
            </a:r>
            <a:endParaRPr lang="en-US" altLang="zh-CN" sz="2000" b="1" dirty="0" smtClean="0"/>
          </a:p>
          <a:p>
            <a:pPr latinLnBrk="1"/>
            <a:endParaRPr lang="en-US" altLang="zh-CN" sz="2000" b="1" dirty="0"/>
          </a:p>
          <a:p>
            <a:pPr latinLnBrk="1"/>
            <a:r>
              <a:rPr lang="zh-CN" altLang="en-US" sz="2000" b="1" dirty="0" smtClean="0"/>
              <a:t>使用方式：</a:t>
            </a:r>
            <a:endParaRPr lang="en-US" altLang="zh-CN" sz="2000" b="1" dirty="0" smtClean="0"/>
          </a:p>
          <a:p>
            <a:r>
              <a:rPr lang="en-US" altLang="zh-CN" sz="2000" b="1" dirty="0"/>
              <a:t>-s</a:t>
            </a:r>
            <a:r>
              <a:rPr lang="en-US" altLang="zh-CN" sz="2000" dirty="0"/>
              <a:t>  </a:t>
            </a:r>
            <a:r>
              <a:rPr lang="zh-CN" altLang="en-US" sz="2000" dirty="0"/>
              <a:t>就是生成</a:t>
            </a:r>
            <a:r>
              <a:rPr lang="en-US" altLang="zh-CN" sz="2000" dirty="0"/>
              <a:t>ext4</a:t>
            </a:r>
            <a:r>
              <a:rPr lang="zh-CN" altLang="en-US" sz="2000" dirty="0"/>
              <a:t>的</a:t>
            </a:r>
            <a:r>
              <a:rPr lang="en-US" altLang="zh-CN" sz="2000" dirty="0"/>
              <a:t>S</a:t>
            </a:r>
            <a:r>
              <a:rPr lang="zh-CN" altLang="en-US" sz="2000" dirty="0"/>
              <a:t>模式制作；</a:t>
            </a:r>
          </a:p>
          <a:p>
            <a:r>
              <a:rPr lang="en-US" altLang="zh-CN" sz="2000" b="1" dirty="0"/>
              <a:t>-l</a:t>
            </a:r>
            <a:r>
              <a:rPr lang="en-US" altLang="zh-CN" sz="2000" dirty="0"/>
              <a:t>   2147483648  </a:t>
            </a:r>
            <a:r>
              <a:rPr lang="zh-CN" altLang="en-US" sz="2000" dirty="0"/>
              <a:t>是分区大小；</a:t>
            </a:r>
          </a:p>
          <a:p>
            <a:r>
              <a:rPr lang="en-US" altLang="zh-CN" sz="2000" b="1" dirty="0"/>
              <a:t>-a</a:t>
            </a:r>
            <a:r>
              <a:rPr lang="en-US" altLang="zh-CN" sz="2000" dirty="0"/>
              <a:t> root </a:t>
            </a:r>
            <a:r>
              <a:rPr lang="zh-CN" altLang="en-US" sz="2000" dirty="0"/>
              <a:t>是指这个</a:t>
            </a:r>
            <a:r>
              <a:rPr lang="en-US" altLang="zh-CN" sz="2000" dirty="0" err="1"/>
              <a:t>img</a:t>
            </a:r>
            <a:r>
              <a:rPr lang="zh-CN" altLang="en-US" sz="2000" dirty="0"/>
              <a:t>用于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</a:t>
            </a:r>
            <a:r>
              <a:rPr lang="zh-CN" altLang="en-US" sz="2000" b="1" dirty="0"/>
              <a:t>（</a:t>
            </a:r>
            <a:r>
              <a:rPr lang="zh-CN" altLang="en-US" sz="2000" dirty="0"/>
              <a:t>若为</a:t>
            </a:r>
            <a:r>
              <a:rPr lang="en-US" altLang="zh-CN" sz="2000" dirty="0"/>
              <a:t>-a system</a:t>
            </a:r>
            <a:r>
              <a:rPr lang="zh-CN" altLang="en-US" sz="2000" dirty="0"/>
              <a:t>即表示为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系统，挂载点即是</a:t>
            </a:r>
            <a:r>
              <a:rPr lang="en-US" altLang="zh-CN" sz="2000" dirty="0"/>
              <a:t>/system</a:t>
            </a:r>
            <a:r>
              <a:rPr lang="zh-CN" altLang="en-US" sz="2000" dirty="0"/>
              <a:t>。使用这个参数，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private/</a:t>
            </a:r>
            <a:r>
              <a:rPr lang="en-US" altLang="zh-CN" sz="2000" dirty="0" err="1"/>
              <a:t>android_filesystem_config.h</a:t>
            </a:r>
            <a:r>
              <a:rPr lang="zh-CN" altLang="en-US" sz="2000" dirty="0"/>
              <a:t>里定义好的权限来给文件夹里的所有文件重新设置权限，如果你刷机以后发现有文件权限不对，可以手工修改</a:t>
            </a:r>
            <a:r>
              <a:rPr lang="en-US" altLang="zh-CN" sz="2000" dirty="0" err="1"/>
              <a:t>android_filesystem_config.h</a:t>
            </a:r>
            <a:r>
              <a:rPr lang="zh-CN" altLang="en-US" sz="2000" dirty="0"/>
              <a:t>来添加权限，重新编译</a:t>
            </a:r>
            <a:r>
              <a:rPr lang="en-US" altLang="zh-CN" sz="2000" dirty="0"/>
              <a:t>make_ext4fs</a:t>
            </a:r>
            <a:r>
              <a:rPr lang="zh-CN" altLang="en-US" sz="2000" dirty="0"/>
              <a:t>，也可以不使用 “</a:t>
            </a:r>
            <a:r>
              <a:rPr lang="en-US" altLang="zh-CN" sz="2000" dirty="0"/>
              <a:t>-a system”</a:t>
            </a:r>
            <a:r>
              <a:rPr lang="zh-CN" altLang="en-US" sz="2000" dirty="0"/>
              <a:t>参数，这样就会使用文件的默认权限</a:t>
            </a:r>
            <a:r>
              <a:rPr lang="zh-CN" altLang="en-US" sz="2000" b="1" dirty="0"/>
              <a:t>）</a:t>
            </a:r>
            <a:r>
              <a:rPr lang="zh-CN" altLang="en-US" sz="2000" dirty="0"/>
              <a:t>。</a:t>
            </a:r>
          </a:p>
          <a:p>
            <a:r>
              <a:rPr lang="en-US" altLang="zh-CN" sz="2000" b="1" dirty="0"/>
              <a:t>./</a:t>
            </a:r>
            <a:r>
              <a:rPr lang="en-US" altLang="zh-CN" sz="2000" b="1" dirty="0" err="1"/>
              <a:t>rootfs_qt.img</a:t>
            </a:r>
            <a:r>
              <a:rPr lang="en-US" altLang="zh-CN" sz="2000" b="1" dirty="0"/>
              <a:t> </a:t>
            </a:r>
            <a:r>
              <a:rPr lang="zh-CN" altLang="en-US" sz="2000" dirty="0"/>
              <a:t>表示在当前目录下生成镜像文件。</a:t>
            </a:r>
          </a:p>
          <a:p>
            <a:r>
              <a:rPr lang="en-US" altLang="zh-CN" sz="2000" b="1" dirty="0"/>
              <a:t>./root</a:t>
            </a:r>
            <a:r>
              <a:rPr lang="en-US" altLang="zh-CN" sz="2000" dirty="0"/>
              <a:t> </a:t>
            </a:r>
            <a:r>
              <a:rPr lang="zh-CN" altLang="en-US" sz="2000" dirty="0"/>
              <a:t>指定源路径</a:t>
            </a:r>
          </a:p>
          <a:p>
            <a:pPr latinLnBrk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052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/>
              <a:t>ext4</a:t>
            </a:r>
            <a:r>
              <a:rPr lang="zh-CN" altLang="en-US" sz="2000" b="1" dirty="0"/>
              <a:t>文件系统制作 </a:t>
            </a:r>
            <a:r>
              <a:rPr lang="en-US" altLang="zh-CN" sz="2000" b="1" dirty="0"/>
              <a:t>- make_ext4fs </a:t>
            </a:r>
            <a:endParaRPr lang="en-US" altLang="zh-CN" sz="2000" b="1" dirty="0" smtClean="0"/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r>
              <a:rPr lang="en-US" altLang="zh-CN" sz="2000" dirty="0"/>
              <a:t>./tools/</a:t>
            </a:r>
            <a:r>
              <a:rPr lang="en-US" altLang="zh-CN" sz="2000" dirty="0" err="1"/>
              <a:t>logo_img_packer</a:t>
            </a:r>
            <a:r>
              <a:rPr lang="en-US" altLang="zh-CN" sz="2000" dirty="0"/>
              <a:t> -r </a:t>
            </a:r>
            <a:r>
              <a:rPr lang="en-US" altLang="zh-CN" sz="2000" dirty="0" err="1"/>
              <a:t>boot_logo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cache/</a:t>
            </a:r>
            <a:r>
              <a:rPr lang="en-US" altLang="zh-CN" sz="2000" dirty="0" err="1" smtClean="0"/>
              <a:t>logo.img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dirty="0"/>
              <a:t>IMGPACK = $(HOST_OUT_EXECUTABLES)/</a:t>
            </a:r>
            <a:r>
              <a:rPr lang="en-US" altLang="zh-CN" dirty="0" err="1"/>
              <a:t>logo_img_packer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96560"/>
            <a:ext cx="7331482" cy="22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 err="1"/>
              <a:t>ota</a:t>
            </a:r>
            <a:r>
              <a:rPr lang="en-US" altLang="zh-CN" sz="2000" dirty="0"/>
              <a:t> package </a:t>
            </a:r>
            <a:r>
              <a:rPr lang="zh-CN" altLang="en-US" sz="2000" dirty="0"/>
              <a:t>的编译过程，其中最核心的部分就是一个 </a:t>
            </a:r>
            <a:r>
              <a:rPr lang="en-US" altLang="zh-CN" sz="2000" b="1" dirty="0">
                <a:hlinkClick r:id="rId3" tooltip="Python知识库"/>
              </a:rPr>
              <a:t>Python</a:t>
            </a:r>
            <a:r>
              <a:rPr lang="en-US" altLang="zh-CN" sz="2000" dirty="0"/>
              <a:t> </a:t>
            </a:r>
            <a:r>
              <a:rPr lang="zh-CN" altLang="en-US" sz="2000" dirty="0"/>
              <a:t>脚本：</a:t>
            </a:r>
            <a:r>
              <a:rPr lang="en-US" altLang="zh-CN" sz="2000" dirty="0" err="1"/>
              <a:t>ota_from_target_files</a:t>
            </a:r>
            <a:r>
              <a:rPr lang="en-US" altLang="zh-CN" sz="2000" dirty="0"/>
              <a:t>. </a:t>
            </a:r>
            <a:r>
              <a:rPr lang="zh-CN" altLang="en-US" sz="2000" dirty="0"/>
              <a:t>现在我们分析这个脚本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80" y="3621744"/>
            <a:ext cx="7067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27584" y="285850"/>
            <a:ext cx="799288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-b </a:t>
            </a:r>
            <a:r>
              <a:rPr lang="zh-CN" altLang="en-US" sz="2000" dirty="0"/>
              <a:t>过时，不再使用。</a:t>
            </a:r>
          </a:p>
          <a:p>
            <a:r>
              <a:rPr lang="en-US" altLang="zh-CN" sz="2000" dirty="0"/>
              <a:t>-k </a:t>
            </a:r>
            <a:r>
              <a:rPr lang="zh-CN" altLang="en-US" sz="2000" dirty="0"/>
              <a:t>签名用的密钥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zh-CN" altLang="en-US" sz="2000" dirty="0"/>
              <a:t>生成增量</a:t>
            </a:r>
            <a:r>
              <a:rPr lang="en-US" altLang="zh-CN" sz="2000" dirty="0"/>
              <a:t>OTA</a:t>
            </a:r>
            <a:r>
              <a:rPr lang="zh-CN" altLang="en-US" sz="2000" dirty="0"/>
              <a:t>包时用于定义对比包</a:t>
            </a:r>
          </a:p>
          <a:p>
            <a:r>
              <a:rPr lang="en-US" altLang="zh-CN" sz="2000" dirty="0"/>
              <a:t>-w </a:t>
            </a:r>
            <a:r>
              <a:rPr lang="zh-CN" altLang="en-US" sz="2000" dirty="0"/>
              <a:t>是否清除 </a:t>
            </a:r>
            <a:r>
              <a:rPr lang="en-US" altLang="zh-CN" sz="2000" dirty="0" err="1"/>
              <a:t>userdata</a:t>
            </a:r>
            <a:r>
              <a:rPr lang="en-US" altLang="zh-CN" sz="2000" dirty="0"/>
              <a:t> </a:t>
            </a:r>
            <a:r>
              <a:rPr lang="zh-CN" altLang="en-US" sz="2000" dirty="0"/>
              <a:t>分区</a:t>
            </a:r>
          </a:p>
          <a:p>
            <a:r>
              <a:rPr lang="en-US" altLang="zh-CN" sz="2000" dirty="0"/>
              <a:t>-n </a:t>
            </a:r>
            <a:r>
              <a:rPr lang="zh-CN" altLang="en-US" sz="2000" dirty="0"/>
              <a:t>是否在升级时</a:t>
            </a:r>
            <a:r>
              <a:rPr lang="zh-CN" altLang="en-US" sz="2000" b="1" dirty="0"/>
              <a:t>不</a:t>
            </a:r>
            <a:r>
              <a:rPr lang="zh-CN" altLang="en-US" sz="2000" dirty="0"/>
              <a:t>检查时间戳，缺省情况下只能基于老的版本升级。</a:t>
            </a:r>
          </a:p>
          <a:p>
            <a:r>
              <a:rPr lang="en-US" altLang="zh-CN" sz="2000" dirty="0"/>
              <a:t>-e </a:t>
            </a:r>
            <a:r>
              <a:rPr lang="zh-CN" altLang="en-US" sz="2000" dirty="0"/>
              <a:t>定义额外运行的脚本</a:t>
            </a:r>
          </a:p>
          <a:p>
            <a:r>
              <a:rPr lang="en-US" altLang="zh-CN" sz="2000" dirty="0"/>
              <a:t>-m </a:t>
            </a:r>
            <a:r>
              <a:rPr lang="zh-CN" altLang="en-US" sz="2000" dirty="0"/>
              <a:t>定义采用的脚本格式，目前有两种，</a:t>
            </a:r>
            <a:r>
              <a:rPr lang="en-US" altLang="zh-CN" sz="2000" dirty="0"/>
              <a:t>amend &amp; edify, </a:t>
            </a:r>
            <a:r>
              <a:rPr lang="zh-CN" altLang="en-US" sz="2000" dirty="0"/>
              <a:t>其中</a:t>
            </a:r>
            <a:r>
              <a:rPr lang="en-US" altLang="zh-CN" sz="2000" dirty="0"/>
              <a:t>amend</a:t>
            </a:r>
            <a:r>
              <a:rPr lang="zh-CN" altLang="en-US" sz="2000" dirty="0"/>
              <a:t>为较老的格式。对应的，升级时会采用不同的解释器。缺省情况下，</a:t>
            </a:r>
            <a:r>
              <a:rPr lang="en-US" altLang="zh-CN" sz="2000" dirty="0" err="1"/>
              <a:t>ota_from_target_files</a:t>
            </a:r>
            <a:r>
              <a:rPr lang="en-US" altLang="zh-CN" sz="2000" dirty="0"/>
              <a:t> </a:t>
            </a:r>
            <a:r>
              <a:rPr lang="zh-CN" altLang="en-US" sz="2000" dirty="0"/>
              <a:t>会同时生成两个脚本。这提供了最大灵活性。</a:t>
            </a:r>
          </a:p>
          <a:p>
            <a:r>
              <a:rPr lang="en-US" altLang="zh-CN" sz="2000" dirty="0"/>
              <a:t>-p </a:t>
            </a:r>
            <a:r>
              <a:rPr lang="zh-CN" altLang="en-US" sz="2000" dirty="0"/>
              <a:t>定义脚本用到的一些可执行文件的路径</a:t>
            </a:r>
          </a:p>
          <a:p>
            <a:r>
              <a:rPr lang="en-US" altLang="zh-CN" sz="2000" dirty="0"/>
              <a:t>-s </a:t>
            </a:r>
            <a:r>
              <a:rPr lang="zh-CN" altLang="en-US" sz="2000" dirty="0"/>
              <a:t>定义额外运行的脚本的路径</a:t>
            </a:r>
          </a:p>
          <a:p>
            <a:r>
              <a:rPr lang="en-US" altLang="zh-CN" sz="2000" dirty="0"/>
              <a:t>-x </a:t>
            </a:r>
            <a:r>
              <a:rPr lang="zh-CN" altLang="en-US" sz="2000" dirty="0"/>
              <a:t>定义额外运行的脚本可能用到的键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</a:t>
            </a:r>
          </a:p>
          <a:p>
            <a:r>
              <a:rPr lang="en-US" altLang="zh-CN" sz="2000" dirty="0"/>
              <a:t>-v </a:t>
            </a:r>
            <a:r>
              <a:rPr lang="zh-CN" altLang="en-US" sz="2000" dirty="0" smtClean="0"/>
              <a:t>冗余</a:t>
            </a:r>
            <a:r>
              <a:rPr lang="zh-CN" altLang="en-US" sz="2000" dirty="0"/>
              <a:t>模式，让脚本打印出执行的命令</a:t>
            </a:r>
          </a:p>
          <a:p>
            <a:r>
              <a:rPr lang="en-US" altLang="zh-CN" sz="2000" dirty="0"/>
              <a:t>-h </a:t>
            </a:r>
            <a:r>
              <a:rPr lang="zh-CN" altLang="en-US" sz="2000" dirty="0"/>
              <a:t>老朋友，这个就不用说了吧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--block</a:t>
            </a:r>
          </a:p>
          <a:p>
            <a:r>
              <a:rPr lang="zh-CN" altLang="en-US" sz="2000" dirty="0"/>
              <a:t>生成</a:t>
            </a:r>
            <a:r>
              <a:rPr lang="en-US" altLang="zh-CN" sz="2000" dirty="0"/>
              <a:t>system</a:t>
            </a:r>
            <a:r>
              <a:rPr lang="zh-CN" altLang="en-US" sz="2000" dirty="0"/>
              <a:t>的升级文件，对于</a:t>
            </a:r>
            <a:r>
              <a:rPr lang="en-US" altLang="zh-CN" sz="2000" dirty="0"/>
              <a:t>block</a:t>
            </a:r>
            <a:r>
              <a:rPr lang="zh-CN" altLang="en-US" sz="2000" dirty="0"/>
              <a:t>升级方式，</a:t>
            </a:r>
            <a:r>
              <a:rPr lang="en-US" altLang="zh-CN" sz="2000" dirty="0"/>
              <a:t>system</a:t>
            </a:r>
            <a:r>
              <a:rPr lang="zh-CN" altLang="en-US" sz="2000" dirty="0"/>
              <a:t>升级文件包括</a:t>
            </a:r>
            <a:r>
              <a:rPr lang="en-US" altLang="zh-CN" sz="2000" dirty="0"/>
              <a:t>system.new.dat</a:t>
            </a:r>
            <a:r>
              <a:rPr lang="zh-CN" altLang="en-US" sz="2000" dirty="0"/>
              <a:t>、</a:t>
            </a:r>
            <a:r>
              <a:rPr lang="en-US" altLang="zh-CN" sz="2000" dirty="0"/>
              <a:t>system.patch.dat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system.transfer.list</a:t>
            </a:r>
            <a:r>
              <a:rPr lang="zh-CN" altLang="en-US" sz="2000" dirty="0"/>
              <a:t>三个文件。对于文件升级方式，</a:t>
            </a:r>
            <a:r>
              <a:rPr lang="en-US" altLang="zh-CN" sz="2000" dirty="0"/>
              <a:t>system</a:t>
            </a:r>
            <a:r>
              <a:rPr lang="zh-CN" altLang="en-US" sz="2000" dirty="0"/>
              <a:t>升级文件包括一个</a:t>
            </a:r>
            <a:r>
              <a:rPr lang="en-US" altLang="zh-CN" sz="2000" dirty="0"/>
              <a:t>system</a:t>
            </a:r>
            <a:r>
              <a:rPr lang="zh-CN" altLang="en-US" sz="2000" dirty="0"/>
              <a:t>目录。现在的</a:t>
            </a:r>
            <a:r>
              <a:rPr lang="en-US" altLang="zh-CN" sz="2000" dirty="0"/>
              <a:t>Android</a:t>
            </a:r>
            <a:r>
              <a:rPr lang="zh-CN" altLang="en-US" sz="2000" dirty="0"/>
              <a:t>通常会采用</a:t>
            </a:r>
            <a:r>
              <a:rPr lang="en-US" altLang="zh-CN" sz="2000" dirty="0"/>
              <a:t>block</a:t>
            </a:r>
            <a:r>
              <a:rPr lang="zh-CN" altLang="en-US" sz="2000" dirty="0"/>
              <a:t>方式升级</a:t>
            </a:r>
            <a:r>
              <a:rPr lang="en-US" altLang="zh-CN" sz="2000" dirty="0"/>
              <a:t>system</a:t>
            </a:r>
            <a:r>
              <a:rPr lang="zh-CN" altLang="en-US" sz="2000" dirty="0"/>
              <a:t>，这大大的提高了升级效率。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71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1043608" y="84137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 smtClean="0"/>
              <a:t>FRAMWORK := s912-system.tar.bz2</a:t>
            </a:r>
          </a:p>
          <a:p>
            <a:pPr latinLnBrk="1"/>
            <a:r>
              <a:rPr lang="en-US" altLang="zh-CN" sz="2000" b="1" dirty="0"/>
              <a:t>CUSTOMER_DIR := platform/$(PRODUCT)/$(CUSTOMER)</a:t>
            </a:r>
            <a:endParaRPr lang="en-US" altLang="zh-CN" sz="2000" b="1" dirty="0" smtClean="0"/>
          </a:p>
          <a:p>
            <a:pPr latinLnBrk="1"/>
            <a:r>
              <a:rPr lang="en-US" altLang="zh-CN" sz="2000" b="1" dirty="0" smtClean="0"/>
              <a:t>@</a:t>
            </a:r>
            <a:r>
              <a:rPr lang="en-US" altLang="zh-CN" sz="2000" b="1" dirty="0" err="1"/>
              <a:t>sh</a:t>
            </a:r>
            <a:r>
              <a:rPr lang="en-US" altLang="zh-CN" sz="2000" b="1" dirty="0"/>
              <a:t> $(CUSTOMER_DIR)/build.sh "$@" "$(CUSTOMER_DIR)" "$(FACTORY)" "$(VERSION)" "$(PLATFORM_PUBLIC_DIR)"</a:t>
            </a:r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en-US" altLang="zh-CN" sz="2000" b="1" dirty="0"/>
              <a:t>SYSTEM_DIR=$</a:t>
            </a:r>
            <a:r>
              <a:rPr lang="en-US" altLang="zh-CN" sz="2000" b="1" dirty="0" smtClean="0"/>
              <a:t>1</a:t>
            </a:r>
          </a:p>
          <a:p>
            <a:pPr latinLnBrk="1"/>
            <a:r>
              <a:rPr lang="en-US" altLang="zh-CN" sz="2000" b="1" dirty="0" smtClean="0"/>
              <a:t>CURRENT_DIR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2</a:t>
            </a:r>
          </a:p>
          <a:p>
            <a:pPr latinLnBrk="1"/>
            <a:r>
              <a:rPr lang="en-US" altLang="zh-CN" sz="2000" b="1" dirty="0" smtClean="0"/>
              <a:t>FACTORY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3</a:t>
            </a:r>
          </a:p>
          <a:p>
            <a:pPr latinLnBrk="1"/>
            <a:r>
              <a:rPr lang="en-US" altLang="zh-CN" sz="2000" b="1" dirty="0" smtClean="0"/>
              <a:t>VERSION</a:t>
            </a:r>
            <a:r>
              <a:rPr lang="en-US" altLang="zh-CN" sz="2000" b="1" dirty="0"/>
              <a:t>=$</a:t>
            </a:r>
            <a:r>
              <a:rPr lang="en-US" altLang="zh-CN" sz="2000" b="1" dirty="0" smtClean="0"/>
              <a:t>4</a:t>
            </a:r>
          </a:p>
          <a:p>
            <a:pPr latinLnBrk="1"/>
            <a:r>
              <a:rPr lang="en-US" altLang="zh-CN" sz="2000" b="1" dirty="0" smtClean="0"/>
              <a:t>PLATFORM_PUBLIC</a:t>
            </a:r>
            <a:r>
              <a:rPr lang="en-US" altLang="zh-CN" sz="2000" b="1" dirty="0"/>
              <a:t>=$5</a:t>
            </a:r>
          </a:p>
          <a:p>
            <a:pPr latinLnBrk="1"/>
            <a:r>
              <a:rPr lang="en-US" altLang="zh-CN" sz="2000" b="1" dirty="0" err="1"/>
              <a:t>cp</a:t>
            </a:r>
            <a:r>
              <a:rPr lang="en-US" altLang="zh-CN" sz="2000" b="1" dirty="0"/>
              <a:t> 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 $CONTEXT_DIR/framework/* $SYSTEM_DIR/framework/</a:t>
            </a:r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en-US" altLang="zh-CN" sz="2000" b="1" dirty="0" err="1" smtClean="0"/>
              <a:t>distclean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clean</a:t>
            </a:r>
          </a:p>
          <a:p>
            <a:pPr latinLnBrk="1"/>
            <a:r>
              <a:rPr lang="en-US" altLang="zh-CN" sz="2000" b="1" dirty="0" smtClean="0"/>
              <a:t>clean:</a:t>
            </a:r>
          </a:p>
          <a:p>
            <a:pPr latinLnBrk="1"/>
            <a:r>
              <a:rPr lang="en-US" altLang="zh-CN" sz="2000" b="1" dirty="0"/>
              <a:t>	@</a:t>
            </a:r>
            <a:r>
              <a:rPr lang="en-US" altLang="zh-CN" sz="2000" b="1" dirty="0" err="1"/>
              <a:t>rm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 ./cache	@cd </a:t>
            </a:r>
            <a:r>
              <a:rPr lang="en-US" altLang="zh-CN" sz="2000" b="1" dirty="0" err="1"/>
              <a:t>out;rm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rf</a:t>
            </a:r>
            <a:r>
              <a:rPr lang="en-US" altLang="zh-CN" sz="2000" b="1" dirty="0"/>
              <a:t> `</a:t>
            </a:r>
            <a:r>
              <a:rPr lang="en-US" altLang="zh-CN" sz="2000" b="1" dirty="0" err="1"/>
              <a:t>ls</a:t>
            </a:r>
            <a:r>
              <a:rPr lang="en-US" altLang="zh-CN" sz="2000" b="1" dirty="0"/>
              <a:t> | </a:t>
            </a:r>
            <a:r>
              <a:rPr lang="en-US" altLang="zh-CN" sz="2000" b="1" dirty="0" err="1"/>
              <a:t>grep</a:t>
            </a:r>
            <a:r>
              <a:rPr lang="en-US" altLang="zh-CN" sz="2000" b="1" dirty="0"/>
              <a:t> -v "</a:t>
            </a:r>
            <a:r>
              <a:rPr lang="en-US" altLang="zh-CN" sz="2000" b="1" dirty="0" err="1"/>
              <a:t>otapackages</a:t>
            </a:r>
            <a:r>
              <a:rPr lang="en-US" altLang="zh-CN" sz="2000" b="1" dirty="0"/>
              <a:t>"`;cd ..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33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971600" y="84137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/>
              <a:t>简单的二次打包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OUTPUT_DIR </a:t>
            </a:r>
            <a:r>
              <a:rPr lang="en-US" altLang="zh-CN" dirty="0"/>
              <a:t>:= out</a:t>
            </a:r>
          </a:p>
          <a:p>
            <a:pPr latinLnBrk="1"/>
            <a:r>
              <a:rPr lang="en-US" altLang="zh-CN" dirty="0"/>
              <a:t>CACHE_DIR := cache</a:t>
            </a:r>
          </a:p>
          <a:p>
            <a:pPr latinLnBrk="1"/>
            <a:r>
              <a:rPr lang="en-US" altLang="zh-CN" dirty="0"/>
              <a:t>TOOLS_DIR := tools</a:t>
            </a:r>
          </a:p>
          <a:p>
            <a:pPr latinLnBrk="1"/>
            <a:r>
              <a:rPr lang="en-US" altLang="zh-CN" dirty="0"/>
              <a:t>SRC_DIR := </a:t>
            </a:r>
            <a:r>
              <a:rPr lang="en-US" altLang="zh-CN" dirty="0" err="1"/>
              <a:t>src</a:t>
            </a:r>
            <a:endParaRPr lang="en-US" altLang="zh-CN" dirty="0"/>
          </a:p>
          <a:p>
            <a:pPr latinLnBrk="1"/>
            <a:r>
              <a:rPr lang="en-US" altLang="zh-CN" dirty="0"/>
              <a:t> </a:t>
            </a:r>
          </a:p>
          <a:p>
            <a:pPr latinLnBrk="1"/>
            <a:r>
              <a:rPr lang="en-US" altLang="zh-CN" dirty="0" err="1"/>
              <a:t>ota</a:t>
            </a:r>
            <a:r>
              <a:rPr lang="en-US" altLang="zh-CN" dirty="0"/>
              <a:t>: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$(SRC_DIR)/* $(CACHE_DIR)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$(TOOLS_DIR)/META/ $(CACHE_DIR)/META/</a:t>
            </a:r>
          </a:p>
          <a:p>
            <a:pPr latinLnBrk="1"/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$(TOOLS_DIR)/META-INF/ $(CACHE_DIR)/META-INF/</a:t>
            </a:r>
          </a:p>
          <a:p>
            <a:pPr latinLnBrk="1"/>
            <a:r>
              <a:rPr lang="en-US" altLang="zh-CN" dirty="0"/>
              <a:t>cd $(CACHE_DIR) &amp;&amp; zip -</a:t>
            </a:r>
            <a:r>
              <a:rPr lang="en-US" altLang="zh-CN" dirty="0" err="1"/>
              <a:t>qry</a:t>
            </a:r>
            <a:r>
              <a:rPr lang="en-US" altLang="zh-CN" dirty="0"/>
              <a:t> ../sor_update.zip .</a:t>
            </a:r>
          </a:p>
          <a:p>
            <a:pPr latinLnBrk="1"/>
            <a:r>
              <a:rPr lang="en-US" altLang="zh-CN" dirty="0"/>
              <a:t>#</a:t>
            </a:r>
            <a:r>
              <a:rPr lang="en-US" altLang="zh-CN" dirty="0" err="1"/>
              <a:t>zipinfo</a:t>
            </a:r>
            <a:r>
              <a:rPr lang="en-US" altLang="zh-CN" dirty="0"/>
              <a:t> -1 $(ZIP_ROOT)/../sor_update.zip | </a:t>
            </a:r>
            <a:r>
              <a:rPr lang="en-US" altLang="zh-CN" dirty="0" err="1"/>
              <a:t>awk</a:t>
            </a:r>
            <a:r>
              <a:rPr lang="en-US" altLang="zh-CN" dirty="0"/>
              <a:t> '/^system\// {print}' | $(HOST_OUT_EXECUTABLES)/</a:t>
            </a:r>
            <a:r>
              <a:rPr lang="en-US" altLang="zh-CN" dirty="0" err="1"/>
              <a:t>fs_config</a:t>
            </a:r>
            <a:r>
              <a:rPr lang="en-US" altLang="zh-CN" dirty="0"/>
              <a:t> &gt; $(ZIP_ROOT)/META/filesystem_config.txt</a:t>
            </a:r>
          </a:p>
          <a:p>
            <a:pPr latinLnBrk="1"/>
            <a:r>
              <a:rPr lang="en-US" altLang="zh-CN" dirty="0"/>
              <a:t>#$(hide) (cd $(ZIP_ROOT) &amp;&amp; zip -q ../sor_update.zip META/*)</a:t>
            </a:r>
          </a:p>
          <a:p>
            <a:pPr latinLnBrk="1"/>
            <a:r>
              <a:rPr lang="en-US" altLang="zh-CN" dirty="0"/>
              <a:t>java -jar $(TOOLS_DIR)/signapk.jar -w  $(TOOLS_DIR)/testkey.x509.pem $(TOOLS_DIR)/testkey.pk8 $(CACHE_DIR)/../sor_update.zip $(OUTPUT_DIR)/update.zip</a:t>
            </a:r>
          </a:p>
          <a:p>
            <a:pPr latinLnBrk="1"/>
            <a:r>
              <a:rPr lang="en-US" altLang="zh-CN" dirty="0" err="1"/>
              <a:t>rm</a:t>
            </a:r>
            <a:r>
              <a:rPr lang="en-US" altLang="zh-CN" dirty="0"/>
              <a:t> $(CACHE_DIR)/../sor_update.zip</a:t>
            </a:r>
          </a:p>
          <a:p>
            <a:pPr latinLnBrk="1"/>
            <a:r>
              <a:rPr lang="en-US" altLang="zh-CN" dirty="0"/>
              <a:t>clean:</a:t>
            </a:r>
          </a:p>
          <a:p>
            <a:pPr latinLnBrk="1"/>
            <a:r>
              <a:rPr lang="en-US" altLang="zh-CN" dirty="0"/>
              <a:t>@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./cache/*</a:t>
            </a:r>
          </a:p>
          <a:p>
            <a:pPr latinLnBrk="1"/>
            <a:r>
              <a:rPr lang="en-US" altLang="zh-CN" dirty="0"/>
              <a:t>@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./out/*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45208" y="19504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600" dirty="0"/>
              <a:t>四、简单的二次打包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421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683568" y="1196752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system.new.dat</a:t>
            </a:r>
            <a:r>
              <a:rPr lang="zh-CN" altLang="en-US" dirty="0" smtClean="0"/>
              <a:t>解包工具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下载网址为：</a:t>
            </a:r>
            <a:endParaRPr lang="en-US" altLang="zh-CN" dirty="0" smtClean="0"/>
          </a:p>
          <a:p>
            <a:pPr latinLnBrk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www.cr173.com/soft/211993.html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system.new.dat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system.img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sdat2img.py </a:t>
            </a:r>
            <a:r>
              <a:rPr lang="en-US" altLang="zh-CN" dirty="0" err="1"/>
              <a:t>system.transfer.list</a:t>
            </a:r>
            <a:r>
              <a:rPr lang="en-US" altLang="zh-CN" dirty="0"/>
              <a:t> system.new.dat </a:t>
            </a:r>
            <a:r>
              <a:rPr lang="en-US" altLang="zh-CN" dirty="0" err="1" smtClean="0"/>
              <a:t>system.img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文件系统</a:t>
            </a:r>
            <a:endParaRPr lang="en-US" altLang="zh-CN" dirty="0"/>
          </a:p>
          <a:p>
            <a:pPr latinLnBrk="1"/>
            <a:r>
              <a:rPr lang="en-US" altLang="zh-CN" dirty="0"/>
              <a:t>mount -t ext4 -o loop </a:t>
            </a:r>
            <a:r>
              <a:rPr lang="en-US" altLang="zh-CN" dirty="0" err="1"/>
              <a:t>system.img</a:t>
            </a:r>
            <a:r>
              <a:rPr lang="en-US" altLang="zh-CN" dirty="0"/>
              <a:t>  hello</a:t>
            </a:r>
          </a:p>
          <a:p>
            <a:pPr latinLnBrk="1"/>
            <a:r>
              <a:rPr lang="en-US" altLang="zh-CN" dirty="0"/>
              <a:t>./make_ext4fs -l 1024M -s -a system </a:t>
            </a:r>
            <a:r>
              <a:rPr lang="en-US" altLang="zh-CN" dirty="0" err="1"/>
              <a:t>system_new.img</a:t>
            </a:r>
            <a:r>
              <a:rPr lang="en-US" altLang="zh-CN" dirty="0"/>
              <a:t> </a:t>
            </a:r>
            <a:r>
              <a:rPr lang="en-US" altLang="zh-CN" dirty="0" smtClean="0"/>
              <a:t>hello</a:t>
            </a:r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修改替换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分区文件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重新压包</a:t>
            </a:r>
            <a:endParaRPr lang="en-US" altLang="zh-CN" dirty="0"/>
          </a:p>
          <a:p>
            <a:pPr latinLnBrk="1"/>
            <a:r>
              <a:rPr lang="en-US" altLang="zh-CN" dirty="0"/>
              <a:t>./tools/img2sdat.py cache/</a:t>
            </a:r>
            <a:r>
              <a:rPr lang="en-US" altLang="zh-CN" dirty="0" err="1"/>
              <a:t>system_spare.img</a:t>
            </a:r>
            <a:r>
              <a:rPr lang="en-US" altLang="zh-CN" dirty="0"/>
              <a:t> 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600" dirty="0"/>
              <a:t>一</a:t>
            </a:r>
            <a:r>
              <a:rPr lang="zh-CN" altLang="en-US" sz="3600" dirty="0" smtClean="0"/>
              <a:t>、</a:t>
            </a:r>
            <a:r>
              <a:rPr lang="en-US" altLang="zh-CN" sz="3600" dirty="0"/>
              <a:t>OTA</a:t>
            </a:r>
            <a:r>
              <a:rPr lang="zh-CN" altLang="en-US" sz="3600" dirty="0"/>
              <a:t>包</a:t>
            </a:r>
            <a:r>
              <a:rPr lang="zh-CN" altLang="en-US" sz="3600" dirty="0" smtClean="0"/>
              <a:t>目录整体结构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2340" y="1268760"/>
            <a:ext cx="8075240" cy="495600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altLang="zh-CN" dirty="0"/>
              <a:t>|----</a:t>
            </a:r>
            <a:r>
              <a:rPr lang="en-US" altLang="zh-CN" dirty="0" err="1"/>
              <a:t>boot.img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dtb.img</a:t>
            </a:r>
            <a:endParaRPr lang="zh-CN" altLang="zh-CN" dirty="0"/>
          </a:p>
          <a:p>
            <a:r>
              <a:rPr lang="en-US" altLang="zh-CN" dirty="0"/>
              <a:t>|----system.new.dat</a:t>
            </a:r>
            <a:endParaRPr lang="zh-CN" altLang="zh-CN" dirty="0"/>
          </a:p>
          <a:p>
            <a:r>
              <a:rPr lang="en-US" altLang="zh-CN" dirty="0"/>
              <a:t>|----system.patch.dat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system.transfer.list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 smtClean="0"/>
              <a:t>file_contexts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logo.img</a:t>
            </a:r>
            <a:endParaRPr lang="zh-CN" altLang="zh-CN" dirty="0"/>
          </a:p>
          <a:p>
            <a:r>
              <a:rPr lang="en-US" altLang="zh-CN" dirty="0"/>
              <a:t>|----</a:t>
            </a:r>
            <a:r>
              <a:rPr lang="en-US" altLang="zh-CN" dirty="0" err="1"/>
              <a:t>recovery.img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|----recovery/</a:t>
            </a:r>
            <a:br>
              <a:rPr lang="en-US" altLang="zh-CN" dirty="0"/>
            </a:br>
            <a:r>
              <a:rPr lang="en-US" altLang="zh-CN" dirty="0"/>
              <a:t>                `|----recovery-from-</a:t>
            </a:r>
            <a:r>
              <a:rPr lang="en-US" altLang="zh-CN" dirty="0" err="1"/>
              <a:t>boot.p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          `|----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                        `|----install-recovery.sh</a:t>
            </a:r>
            <a:r>
              <a:rPr lang="zh-CN" altLang="zh-CN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|---META-INF/</a:t>
            </a:r>
            <a:br>
              <a:rPr lang="en-US" altLang="zh-CN" dirty="0"/>
            </a:br>
            <a:r>
              <a:rPr lang="en-US" altLang="zh-CN" dirty="0"/>
              <a:t>   `|CERT.RSA</a:t>
            </a:r>
            <a:br>
              <a:rPr lang="en-US" altLang="zh-CN" dirty="0"/>
            </a:br>
            <a:r>
              <a:rPr lang="en-US" altLang="zh-CN" dirty="0"/>
              <a:t>   `|CERT.SF</a:t>
            </a:r>
            <a:br>
              <a:rPr lang="en-US" altLang="zh-CN" dirty="0"/>
            </a:br>
            <a:r>
              <a:rPr lang="en-US" altLang="zh-CN" dirty="0"/>
              <a:t>   `|MANIFEST.MF</a:t>
            </a:r>
            <a:br>
              <a:rPr lang="en-US" altLang="zh-CN" dirty="0"/>
            </a:br>
            <a:r>
              <a:rPr lang="en-US" altLang="zh-CN" dirty="0"/>
              <a:t>   `|----com/</a:t>
            </a:r>
            <a:br>
              <a:rPr lang="en-US" altLang="zh-CN" dirty="0"/>
            </a:br>
            <a:r>
              <a:rPr lang="en-US" altLang="zh-CN" dirty="0"/>
              <a:t>        `|----google/</a:t>
            </a:r>
            <a:br>
              <a:rPr lang="en-US" altLang="zh-CN" dirty="0"/>
            </a:br>
            <a:r>
              <a:rPr lang="en-US" altLang="zh-CN" dirty="0"/>
              <a:t>        		`|----android/</a:t>
            </a:r>
            <a:br>
              <a:rPr lang="en-US" altLang="zh-CN" dirty="0"/>
            </a:br>
            <a:r>
              <a:rPr lang="en-US" altLang="zh-CN" dirty="0"/>
              <a:t>                    `|----update-binary</a:t>
            </a:r>
            <a:br>
              <a:rPr lang="en-US" altLang="zh-CN" dirty="0"/>
            </a:br>
            <a:r>
              <a:rPr lang="en-US" altLang="zh-CN" dirty="0"/>
              <a:t>                    `|----updater-script</a:t>
            </a:r>
            <a:br>
              <a:rPr lang="en-US" altLang="zh-CN" dirty="0"/>
            </a:br>
            <a:r>
              <a:rPr lang="en-US" altLang="zh-CN" dirty="0"/>
              <a:t>        		`|----android/</a:t>
            </a:r>
            <a:br>
              <a:rPr lang="en-US" altLang="zh-CN" dirty="0"/>
            </a:br>
            <a:r>
              <a:rPr lang="en-US" altLang="zh-CN" dirty="0"/>
              <a:t>                    `|----metadata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8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3" name="文本框 2"/>
          <p:cNvSpPr txBox="1"/>
          <p:nvPr/>
        </p:nvSpPr>
        <p:spPr>
          <a:xfrm>
            <a:off x="1187624" y="52297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二、</a:t>
            </a:r>
            <a:r>
              <a:rPr lang="en-US" altLang="zh-CN" sz="3600" dirty="0" smtClean="0"/>
              <a:t>OTA</a:t>
            </a:r>
            <a:r>
              <a:rPr lang="zh-CN" altLang="zh-CN" sz="3600" dirty="0"/>
              <a:t>目录结构</a:t>
            </a:r>
            <a:r>
              <a:rPr lang="zh-CN" altLang="zh-CN" sz="3600" dirty="0" smtClean="0"/>
              <a:t>详解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62880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是更新</a:t>
            </a:r>
            <a:r>
              <a:rPr lang="en-US" altLang="zh-CN" sz="2400" dirty="0"/>
              <a:t>boot</a:t>
            </a:r>
            <a:r>
              <a:rPr lang="zh-CN" altLang="zh-CN" sz="2400" dirty="0"/>
              <a:t>分区所需要的文件。这个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主要包括</a:t>
            </a:r>
            <a:r>
              <a:rPr lang="en-US" altLang="zh-CN" sz="2400" dirty="0" err="1"/>
              <a:t>kernel+ramdisk</a:t>
            </a:r>
            <a:r>
              <a:rPr lang="zh-CN" altLang="zh-CN" sz="2400" dirty="0"/>
              <a:t>。</a:t>
            </a:r>
            <a:r>
              <a:rPr lang="en-US" altLang="zh-CN" sz="2400" dirty="0"/>
              <a:t>(</a:t>
            </a:r>
            <a:r>
              <a:rPr lang="zh-CN" altLang="zh-CN" sz="2400" dirty="0"/>
              <a:t>打包工程中更换内核是替换</a:t>
            </a:r>
            <a:r>
              <a:rPr lang="en-US" altLang="zh-CN" sz="2400" dirty="0"/>
              <a:t>kernel</a:t>
            </a:r>
            <a:r>
              <a:rPr lang="zh-CN" altLang="zh-CN" sz="2400" dirty="0"/>
              <a:t>文件，而想单独烧录内核，可以将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放至</a:t>
            </a:r>
            <a:r>
              <a:rPr lang="en-US" altLang="zh-CN" sz="2400" dirty="0" err="1"/>
              <a:t>tf</a:t>
            </a:r>
            <a:r>
              <a:rPr lang="zh-CN" altLang="zh-CN" sz="2400" dirty="0"/>
              <a:t>卡根目录，开机时进入</a:t>
            </a:r>
            <a:r>
              <a:rPr lang="en-US" altLang="zh-CN" sz="2400" dirty="0" err="1"/>
              <a:t>uboot</a:t>
            </a:r>
            <a:r>
              <a:rPr lang="zh-CN" altLang="zh-CN" sz="2400" dirty="0"/>
              <a:t>，输入</a:t>
            </a:r>
            <a:r>
              <a:rPr lang="en-US" altLang="zh-CN" sz="2400" dirty="0" err="1"/>
              <a:t>sdc_update</a:t>
            </a:r>
            <a:r>
              <a:rPr lang="en-US" altLang="zh-CN" sz="2400" dirty="0"/>
              <a:t> boot 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来进行单独烧录内核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31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2</a:t>
            </a:r>
            <a:r>
              <a:rPr lang="zh-CN" altLang="zh-CN" sz="2400" dirty="0"/>
              <a:t>、</a:t>
            </a:r>
            <a:r>
              <a:rPr lang="en-US" altLang="zh-CN" sz="2400" dirty="0"/>
              <a:t>|----system.new.dat</a:t>
            </a:r>
            <a:endParaRPr lang="zh-CN" altLang="zh-CN" sz="2400" dirty="0"/>
          </a:p>
          <a:p>
            <a:r>
              <a:rPr lang="en-US" altLang="zh-CN" sz="2400" dirty="0"/>
              <a:t>|----system.patch.dat</a:t>
            </a:r>
            <a:endParaRPr lang="zh-CN" altLang="zh-CN" sz="2400" dirty="0"/>
          </a:p>
          <a:p>
            <a:r>
              <a:rPr lang="en-US" altLang="zh-CN" sz="2400" dirty="0"/>
              <a:t>|----</a:t>
            </a:r>
            <a:r>
              <a:rPr lang="en-US" altLang="zh-CN" sz="2400" dirty="0" err="1"/>
              <a:t>system.transfer.list</a:t>
            </a:r>
            <a:endParaRPr lang="zh-CN" altLang="zh-CN" sz="2400" dirty="0"/>
          </a:p>
          <a:p>
            <a:r>
              <a:rPr lang="zh-CN" altLang="zh-CN" sz="2400" dirty="0"/>
              <a:t>的内容在升级后会放在系统的</a:t>
            </a:r>
            <a:r>
              <a:rPr lang="en-US" altLang="zh-CN" sz="2400" dirty="0"/>
              <a:t>system</a:t>
            </a:r>
            <a:r>
              <a:rPr lang="zh-CN" altLang="zh-CN" sz="2400" dirty="0"/>
              <a:t>分区。主要用来更新系统的一些应用或则应用会用到的一些库等等。可以将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源码编译</a:t>
            </a:r>
            <a:r>
              <a:rPr lang="en-US" altLang="zh-CN" sz="2400" dirty="0"/>
              <a:t>out/target/product/p212/system/</a:t>
            </a:r>
            <a:r>
              <a:rPr lang="zh-CN" altLang="zh-CN" sz="2400" dirty="0"/>
              <a:t>中的所有文件拷贝到这个目录来代替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5211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3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recovery.img</a:t>
            </a:r>
            <a:r>
              <a:rPr lang="zh-CN" altLang="zh-CN" sz="2400" dirty="0"/>
              <a:t>是更新</a:t>
            </a:r>
            <a:r>
              <a:rPr lang="en-US" altLang="zh-CN" sz="2400" dirty="0"/>
              <a:t>recovery</a:t>
            </a:r>
            <a:r>
              <a:rPr lang="zh-CN" altLang="zh-CN" sz="2400" dirty="0"/>
              <a:t>所需要的文件。而另一种</a:t>
            </a:r>
          </a:p>
          <a:p>
            <a:r>
              <a:rPr lang="en-US" altLang="zh-CN" sz="2400" dirty="0"/>
              <a:t>recovery/</a:t>
            </a:r>
            <a:r>
              <a:rPr lang="zh-CN" altLang="zh-CN" sz="2400" dirty="0"/>
              <a:t>目录中的</a:t>
            </a:r>
            <a:r>
              <a:rPr lang="en-US" altLang="zh-CN" sz="2400" dirty="0"/>
              <a:t>recovery-from-</a:t>
            </a:r>
            <a:r>
              <a:rPr lang="en-US" altLang="zh-CN" sz="2400" dirty="0" err="1"/>
              <a:t>boot.p</a:t>
            </a:r>
            <a:r>
              <a:rPr lang="zh-CN" altLang="zh-CN" sz="2400" dirty="0"/>
              <a:t>是</a:t>
            </a:r>
            <a:r>
              <a:rPr lang="en-US" altLang="zh-CN" sz="2400" dirty="0" err="1"/>
              <a:t>boot.img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recovery.img</a:t>
            </a:r>
            <a:r>
              <a:rPr lang="zh-CN" altLang="zh-CN" sz="2400" dirty="0"/>
              <a:t>的补丁</a:t>
            </a:r>
            <a:r>
              <a:rPr lang="en-US" altLang="zh-CN" sz="2400" dirty="0"/>
              <a:t>(patch),</a:t>
            </a:r>
            <a:r>
              <a:rPr lang="zh-CN" altLang="zh-CN" sz="2400" dirty="0"/>
              <a:t>主要用来更新</a:t>
            </a:r>
            <a:r>
              <a:rPr lang="en-US" altLang="zh-CN" sz="2400" dirty="0"/>
              <a:t>recovery</a:t>
            </a:r>
            <a:r>
              <a:rPr lang="zh-CN" altLang="zh-CN" sz="2400" dirty="0"/>
              <a:t>分区，其中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zh-CN" altLang="zh-CN" sz="2400" dirty="0"/>
              <a:t>目录下的</a:t>
            </a:r>
            <a:r>
              <a:rPr lang="en-US" altLang="zh-CN" sz="2400" dirty="0"/>
              <a:t>install-recovery.sh</a:t>
            </a:r>
            <a:r>
              <a:rPr lang="zh-CN" altLang="zh-CN" sz="2400" dirty="0"/>
              <a:t>是更新脚本。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76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/>
              <a:t>、</a:t>
            </a:r>
            <a:r>
              <a:rPr lang="en-US" altLang="zh-CN" sz="2400" dirty="0"/>
              <a:t>update-binary</a:t>
            </a:r>
            <a:r>
              <a:rPr lang="zh-CN" altLang="zh-CN" sz="2400" dirty="0"/>
              <a:t>是一个二进制文件，相当于一个脚本解释器，能够识别</a:t>
            </a:r>
            <a:r>
              <a:rPr lang="en-US" altLang="zh-CN" sz="2400" dirty="0"/>
              <a:t>updater-script</a:t>
            </a:r>
            <a:r>
              <a:rPr lang="zh-CN" altLang="zh-CN" sz="2400" dirty="0"/>
              <a:t>中描述的操作。该文件在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源码</a:t>
            </a:r>
            <a:r>
              <a:rPr lang="zh-CN" altLang="zh-CN" sz="2400" dirty="0" smtClean="0"/>
              <a:t>编译后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out/target/product/p212/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/EXECUTABLES/</a:t>
            </a:r>
            <a:r>
              <a:rPr lang="en-US" altLang="zh-CN" sz="2400" dirty="0" err="1" smtClean="0"/>
              <a:t>updater_intermediates</a:t>
            </a:r>
            <a:r>
              <a:rPr lang="en-US" altLang="zh-CN" sz="2400" dirty="0" smtClean="0"/>
              <a:t>/updater</a:t>
            </a:r>
            <a:r>
              <a:rPr lang="zh-CN" altLang="zh-CN" sz="2400" dirty="0"/>
              <a:t>生成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源</a:t>
            </a:r>
            <a:r>
              <a:rPr lang="zh-CN" altLang="zh-CN" sz="2400" dirty="0" smtClean="0"/>
              <a:t>代码</a:t>
            </a:r>
            <a:r>
              <a:rPr lang="zh-CN" altLang="zh-CN" sz="2400" dirty="0"/>
              <a:t>目录为：</a:t>
            </a:r>
            <a:r>
              <a:rPr lang="en-US" altLang="zh-CN" sz="2400" dirty="0"/>
              <a:t>\</a:t>
            </a:r>
            <a:r>
              <a:rPr lang="en-US" altLang="zh-CN" sz="2400" dirty="0" smtClean="0"/>
              <a:t>bootable\recovery\updater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将</a:t>
            </a:r>
            <a:r>
              <a:rPr lang="en-US" altLang="zh-CN" sz="2400" dirty="0"/>
              <a:t>updater</a:t>
            </a:r>
            <a:r>
              <a:rPr lang="zh-CN" altLang="zh-CN" sz="2400" dirty="0"/>
              <a:t>重命名为</a:t>
            </a:r>
            <a:r>
              <a:rPr lang="en-US" altLang="zh-CN" sz="2400" dirty="0"/>
              <a:t>update-binary</a:t>
            </a:r>
            <a:r>
              <a:rPr lang="zh-CN" altLang="zh-CN" sz="2400" dirty="0"/>
              <a:t>得到。该文件在具体的更新包中的名字由源码中</a:t>
            </a:r>
            <a:r>
              <a:rPr lang="en-US" altLang="zh-CN" sz="2400" dirty="0"/>
              <a:t>bootable/recovery/</a:t>
            </a:r>
            <a:r>
              <a:rPr lang="en-US" altLang="zh-CN" sz="2400" dirty="0" err="1"/>
              <a:t>install.c</a:t>
            </a:r>
            <a:r>
              <a:rPr lang="zh-CN" altLang="zh-CN" sz="2400" dirty="0"/>
              <a:t>中的宏</a:t>
            </a:r>
            <a:r>
              <a:rPr lang="en-US" altLang="zh-CN" sz="2400" dirty="0"/>
              <a:t>ASSUMED_UPDATE_BINARY_NAME</a:t>
            </a:r>
            <a:r>
              <a:rPr lang="zh-CN" altLang="zh-CN" sz="2400" dirty="0"/>
              <a:t>的值而定。</a:t>
            </a:r>
            <a:r>
              <a:rPr lang="en-US" altLang="zh-CN" sz="2400" dirty="0"/>
              <a:t> </a:t>
            </a:r>
            <a:r>
              <a:rPr lang="zh-CN" altLang="zh-CN" sz="2400" dirty="0"/>
              <a:t>如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en-US" altLang="zh-CN" sz="2000" dirty="0"/>
              <a:t>#define ASSUMED_UPDATE_BINARY_NAME  "</a:t>
            </a:r>
            <a:r>
              <a:rPr lang="en-US" altLang="zh-CN" sz="2000" dirty="0" smtClean="0"/>
              <a:t>META-INF/com/google/android/update-binary“			</a:t>
            </a:r>
            <a:r>
              <a:rPr lang="en-US" altLang="zh-CN" sz="2000" dirty="0" smtClean="0">
                <a:hlinkClick r:id="rId3" action="ppaction://hlinksldjump"/>
              </a:rPr>
              <a:t>T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69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zh-CN" sz="2400" dirty="0"/>
              <a:t>、</a:t>
            </a:r>
            <a:r>
              <a:rPr lang="en-US" altLang="zh-CN" sz="2400" dirty="0"/>
              <a:t>updater-script</a:t>
            </a:r>
            <a:r>
              <a:rPr lang="zh-CN" altLang="zh-CN" sz="2400" dirty="0"/>
              <a:t>：此文件是一个脚本文件，具体描述了更新过程。我们可以根据具体情况编写该脚本来适应我们的具体需求。该文件的命名由源码中</a:t>
            </a:r>
            <a:r>
              <a:rPr lang="en-US" altLang="zh-CN" sz="2400" dirty="0"/>
              <a:t>bootable/recovery/updater/</a:t>
            </a:r>
            <a:r>
              <a:rPr lang="en-US" altLang="zh-CN" sz="2400" dirty="0" err="1"/>
              <a:t>updater.c</a:t>
            </a:r>
            <a:r>
              <a:rPr lang="zh-CN" altLang="zh-CN" sz="2400" dirty="0"/>
              <a:t>文件中的宏</a:t>
            </a:r>
            <a:r>
              <a:rPr lang="en-US" altLang="zh-CN" sz="2400" dirty="0"/>
              <a:t>SCRIPT_NAME</a:t>
            </a:r>
            <a:r>
              <a:rPr lang="zh-CN" altLang="zh-CN" sz="2400" dirty="0"/>
              <a:t>的值而定。</a:t>
            </a:r>
          </a:p>
          <a:p>
            <a:r>
              <a:rPr lang="zh-CN" altLang="zh-CN" sz="2400" dirty="0"/>
              <a:t>如：</a:t>
            </a:r>
          </a:p>
          <a:p>
            <a:r>
              <a:rPr lang="en-US" altLang="zh-CN" sz="2400" dirty="0"/>
              <a:t>#define SCRIPT_NAME "</a:t>
            </a:r>
            <a:r>
              <a:rPr lang="en-US" altLang="zh-CN" sz="2400" dirty="0" smtClean="0"/>
              <a:t>META-INF/com/google/android/updater-script" 		       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8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pt模板-en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1"/>
          </a:xfrm>
        </p:spPr>
      </p:pic>
      <p:sp>
        <p:nvSpPr>
          <p:cNvPr id="4" name="文本框 3"/>
          <p:cNvSpPr txBox="1"/>
          <p:nvPr/>
        </p:nvSpPr>
        <p:spPr>
          <a:xfrm>
            <a:off x="899592" y="13407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6</a:t>
            </a:r>
            <a:r>
              <a:rPr lang="zh-CN" altLang="zh-CN" sz="2400" dirty="0"/>
              <a:t>、</a:t>
            </a:r>
            <a:r>
              <a:rPr lang="en-US" altLang="zh-CN" sz="2400" dirty="0"/>
              <a:t> metadata</a:t>
            </a:r>
            <a:r>
              <a:rPr lang="zh-CN" altLang="zh-CN" sz="2400" dirty="0"/>
              <a:t>文件是描述设备信息及环境变量的元数据。主要包括一些编译选项，签名公钥，时间戳以及设备型号等。</a:t>
            </a:r>
          </a:p>
        </p:txBody>
      </p:sp>
    </p:spTree>
    <p:extLst>
      <p:ext uri="{BB962C8B-B14F-4D97-AF65-F5344CB8AC3E}">
        <p14:creationId xmlns:p14="http://schemas.microsoft.com/office/powerpoint/2010/main" val="31760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1091</Words>
  <Application>Microsoft Office PowerPoint</Application>
  <PresentationFormat>全屏显示(4:3)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经典圆体简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95</cp:revision>
  <dcterms:created xsi:type="dcterms:W3CDTF">2015-04-23T03:11:39Z</dcterms:created>
  <dcterms:modified xsi:type="dcterms:W3CDTF">2017-04-26T10:07:13Z</dcterms:modified>
</cp:coreProperties>
</file>