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ED9"/>
    <a:srgbClr val="513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4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3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845E-61CC-427A-92CE-6B0709A15E86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D254-8D8E-4209-AF16-BD4FD6EC0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193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260648"/>
            <a:ext cx="6696744" cy="63367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1720" y="433830"/>
            <a:ext cx="6192688" cy="6048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03748" y="548680"/>
            <a:ext cx="5688632" cy="11113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43454" y="3107390"/>
            <a:ext cx="5612922" cy="713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57388" y="4213997"/>
            <a:ext cx="5688632" cy="21553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6915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193" y="37846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4662010" y="1691516"/>
            <a:ext cx="612068" cy="51799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662010" y="3867273"/>
            <a:ext cx="612068" cy="2973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7755" y="2893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CoreSS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524228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CoreSS</a:t>
            </a:r>
            <a:r>
              <a:rPr lang="zh-CN" altLang="en-US" dirty="0" smtClean="0"/>
              <a:t>依赖的模块层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43454" y="2209510"/>
            <a:ext cx="5652628" cy="61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38039" y="2382978"/>
            <a:ext cx="16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CoreSS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接口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0017" y="3272944"/>
            <a:ext cx="1816094" cy="3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CoreSS</a:t>
            </a:r>
            <a:r>
              <a:rPr lang="zh-CN" altLang="en-US" dirty="0" smtClean="0"/>
              <a:t>平台实现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4815027" y="2868066"/>
            <a:ext cx="306034" cy="1846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490790" y="683165"/>
            <a:ext cx="1773434" cy="39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CommonSetting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572000" y="683165"/>
            <a:ext cx="148411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FactoryTest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372200" y="680225"/>
            <a:ext cx="14298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EMSService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490790" y="1165394"/>
            <a:ext cx="1773434" cy="36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InstallGuide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589193" y="1165394"/>
            <a:ext cx="1466918" cy="36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1" name="圆角矩形 40"/>
          <p:cNvSpPr/>
          <p:nvPr/>
        </p:nvSpPr>
        <p:spPr>
          <a:xfrm>
            <a:off x="2343454" y="4852118"/>
            <a:ext cx="2624590" cy="7395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平台</a:t>
            </a:r>
            <a:r>
              <a:rPr lang="en-US" altLang="zh-CN" dirty="0" smtClean="0">
                <a:solidFill>
                  <a:schemeClr val="tx1"/>
                </a:solidFill>
              </a:rPr>
              <a:t>Framework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14055" y="4342188"/>
            <a:ext cx="2403022" cy="1895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libidburnerjni.so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libchkdm2016_jni.so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322652" y="4503348"/>
            <a:ext cx="24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---------------------------------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54794" y="4408963"/>
            <a:ext cx="200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SDMC</a:t>
            </a:r>
            <a:r>
              <a:rPr lang="zh-CN" altLang="en-US" sz="1400" dirty="0" smtClean="0"/>
              <a:t>开发的底层</a:t>
            </a:r>
            <a:r>
              <a:rPr lang="en-US" altLang="zh-CN" sz="1400" dirty="0" smtClean="0"/>
              <a:t>S0</a:t>
            </a:r>
            <a:r>
              <a:rPr lang="zh-CN" altLang="en-US" sz="1400" dirty="0" smtClean="0"/>
              <a:t>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48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9</cp:revision>
  <dcterms:created xsi:type="dcterms:W3CDTF">2016-11-30T03:45:25Z</dcterms:created>
  <dcterms:modified xsi:type="dcterms:W3CDTF">2017-05-17T01:46:14Z</dcterms:modified>
</cp:coreProperties>
</file>