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1161" y="2844225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M8</a:t>
            </a:r>
            <a:r>
              <a:rPr lang="zh-CN" altLang="en-US" sz="3200" dirty="0" smtClean="0"/>
              <a:t>平台软件集成方案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37890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主讲人：柳仙明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 smtClean="0"/>
              <a:t>Build.sh 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680588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build.sh</a:t>
            </a:r>
            <a:r>
              <a:rPr lang="zh-CN" altLang="zh-CN" dirty="0"/>
              <a:t>脚本文件是一个打包系统的脚本，打包的时候会运行该脚本的</a:t>
            </a:r>
            <a:r>
              <a:rPr lang="zh-CN" altLang="zh-CN" dirty="0" smtClean="0"/>
              <a:t>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里面包含一些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命令，例如：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$CONTEXT_DIR/app/* $SYSTEM_DIR/app </a:t>
            </a:r>
            <a:r>
              <a:rPr lang="zh-CN" altLang="zh-CN" dirty="0"/>
              <a:t>这句话的意思是把当前目录下的</a:t>
            </a:r>
            <a:r>
              <a:rPr lang="en-US" altLang="zh-CN" dirty="0"/>
              <a:t>app</a:t>
            </a:r>
            <a:r>
              <a:rPr lang="zh-CN" altLang="zh-CN" dirty="0"/>
              <a:t>文件夹拷贝到系统的</a:t>
            </a:r>
            <a:r>
              <a:rPr lang="en-US" altLang="zh-CN" dirty="0"/>
              <a:t>app</a:t>
            </a:r>
            <a:r>
              <a:rPr lang="zh-CN" altLang="zh-CN" dirty="0"/>
              <a:t>文件目录下面，这样可以实现</a:t>
            </a:r>
            <a:r>
              <a:rPr lang="en-US" altLang="zh-CN" dirty="0" err="1"/>
              <a:t>apk</a:t>
            </a:r>
            <a:r>
              <a:rPr lang="zh-CN" altLang="zh-CN" dirty="0"/>
              <a:t>的添加和替换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$SYSTEM_DIR/app/Calculator.* </a:t>
            </a:r>
            <a:r>
              <a:rPr lang="zh-CN" altLang="zh-CN" dirty="0"/>
              <a:t>该段脚本意思是把系统</a:t>
            </a:r>
            <a:r>
              <a:rPr lang="en-US" altLang="zh-CN" dirty="0"/>
              <a:t>app</a:t>
            </a:r>
            <a:r>
              <a:rPr lang="zh-CN" altLang="zh-CN" dirty="0"/>
              <a:t>目录下</a:t>
            </a:r>
            <a:r>
              <a:rPr lang="en-US" altLang="zh-CN" dirty="0"/>
              <a:t>Calculator.</a:t>
            </a:r>
            <a:r>
              <a:rPr lang="zh-CN" altLang="zh-CN" dirty="0"/>
              <a:t>的应用删除，从而达到删除系统无效应用的效果</a:t>
            </a:r>
          </a:p>
          <a:p>
            <a:r>
              <a:rPr lang="zh-CN" altLang="zh-CN" dirty="0"/>
              <a:t>有时候为了方便版本的维护，我们可以在脚本上添加一些判断来达到一些</a:t>
            </a:r>
            <a:r>
              <a:rPr lang="en-US" altLang="zh-CN" dirty="0" err="1"/>
              <a:t>apk</a:t>
            </a:r>
            <a:r>
              <a:rPr lang="zh-CN" altLang="zh-CN" dirty="0"/>
              <a:t>，</a:t>
            </a:r>
            <a:r>
              <a:rPr lang="en-US" altLang="zh-CN" dirty="0"/>
              <a:t>lib</a:t>
            </a:r>
            <a:r>
              <a:rPr lang="zh-CN" altLang="zh-CN" dirty="0"/>
              <a:t>等是否添加或者覆盖，</a:t>
            </a:r>
            <a:r>
              <a:rPr lang="en-US" altLang="zh-CN" dirty="0" err="1"/>
              <a:t>eg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在脚本上定义</a:t>
            </a:r>
            <a:r>
              <a:rPr lang="en-US" altLang="zh-CN" dirty="0"/>
              <a:t>CUSTOM_NEED_CUBER=false</a:t>
            </a:r>
            <a:endParaRPr lang="zh-CN" altLang="zh-CN" dirty="0"/>
          </a:p>
          <a:p>
            <a:r>
              <a:rPr lang="en-US" altLang="zh-CN" dirty="0"/>
              <a:t>if [ "$CUSTOM_NEED_CUBER" = "true" ] ;then</a:t>
            </a:r>
            <a:endParaRPr lang="zh-CN" altLang="zh-CN" dirty="0"/>
          </a:p>
          <a:p>
            <a:r>
              <a:rPr lang="en-US" altLang="zh-CN" dirty="0"/>
              <a:t>echo "install </a:t>
            </a:r>
            <a:r>
              <a:rPr lang="en-US" altLang="zh-CN" dirty="0" err="1"/>
              <a:t>cuber</a:t>
            </a:r>
            <a:r>
              <a:rPr lang="en-US" altLang="zh-CN" dirty="0"/>
              <a:t> launcher..."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$SYSTEM_DIR/app/Launcher2.*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$CONTEXT_DIR/</a:t>
            </a:r>
            <a:r>
              <a:rPr lang="en-US" altLang="zh-CN" dirty="0" err="1"/>
              <a:t>CuberLauncher</a:t>
            </a:r>
            <a:r>
              <a:rPr lang="en-US" altLang="zh-CN" dirty="0"/>
              <a:t>/* $SYSTEM_DIR/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052736"/>
            <a:ext cx="640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customized_data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恢复出厂设置后数据存放的目录，一般来说客户和打包人员无需改动，当有变动的时候相关人员会有</a:t>
            </a:r>
            <a:r>
              <a:rPr lang="zh-CN" altLang="zh-CN" dirty="0" smtClean="0"/>
              <a:t>通告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err="1"/>
              <a:t>Init</a:t>
            </a:r>
            <a:r>
              <a:rPr lang="en-US" altLang="zh-CN" b="1" dirty="0"/>
              <a:t>-logo</a:t>
            </a:r>
            <a:endParaRPr lang="zh-CN" altLang="zh-CN" b="1" dirty="0"/>
          </a:p>
          <a:p>
            <a:r>
              <a:rPr lang="zh-CN" altLang="zh-CN" dirty="0"/>
              <a:t>开机第二幅动画的文件存放目录，根据客户的要求，把开机第二副动画的图片名字命名为</a:t>
            </a:r>
            <a:r>
              <a:rPr lang="en-US" altLang="zh-CN" b="1" dirty="0" smtClean="0"/>
              <a:t>logo.bmp</a:t>
            </a:r>
            <a:r>
              <a:rPr lang="zh-CN" altLang="zh-CN" dirty="0" smtClean="0"/>
              <a:t>，</a:t>
            </a:r>
            <a:r>
              <a:rPr lang="zh-CN" altLang="zh-CN" dirty="0"/>
              <a:t>该命名唯一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 err="1" smtClean="0"/>
              <a:t>Platform.cfg</a:t>
            </a:r>
            <a:endParaRPr lang="en-US" altLang="zh-CN" b="1" dirty="0" smtClean="0"/>
          </a:p>
          <a:p>
            <a:r>
              <a:rPr lang="zh-CN" altLang="en-US" dirty="0" smtClean="0"/>
              <a:t>平台配置文件，包括</a:t>
            </a:r>
            <a:r>
              <a:rPr lang="en-US" altLang="zh-CN" dirty="0" smtClean="0"/>
              <a:t>PID VID</a:t>
            </a:r>
            <a:r>
              <a:rPr lang="zh-CN" altLang="en-US" dirty="0" smtClean="0"/>
              <a:t>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11256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private.system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此部分在打包过程中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会拷贝到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打包命令：</a:t>
            </a:r>
            <a:endParaRPr lang="en-US" altLang="zh-CN" dirty="0" smtClean="0"/>
          </a:p>
          <a:p>
            <a:r>
              <a:rPr lang="en-US" altLang="zh-CN" dirty="0"/>
              <a:t>make   </a:t>
            </a:r>
            <a:r>
              <a:rPr lang="en-US" altLang="zh-CN" dirty="0" smtClean="0"/>
              <a:t>c</a:t>
            </a:r>
            <a:r>
              <a:rPr lang="en-US" altLang="zh-CN" dirty="0"/>
              <a:t>=</a:t>
            </a:r>
            <a:r>
              <a:rPr lang="zh-CN" altLang="zh-CN" dirty="0"/>
              <a:t>客户名称 </a:t>
            </a:r>
            <a:r>
              <a:rPr lang="en-US" altLang="zh-CN" dirty="0"/>
              <a:t>p=</a:t>
            </a:r>
            <a:r>
              <a:rPr lang="zh-CN" altLang="zh-CN" dirty="0"/>
              <a:t>产品类型</a:t>
            </a:r>
            <a:r>
              <a:rPr lang="en-US" altLang="zh-CN" dirty="0"/>
              <a:t>_</a:t>
            </a:r>
            <a:r>
              <a:rPr lang="zh-CN" altLang="zh-CN" dirty="0"/>
              <a:t>平台版本</a:t>
            </a:r>
            <a:r>
              <a:rPr lang="en-US" altLang="zh-CN" dirty="0"/>
              <a:t> t=</a:t>
            </a:r>
            <a:r>
              <a:rPr lang="zh-CN" altLang="zh-CN" dirty="0"/>
              <a:t>升级包类型</a:t>
            </a:r>
            <a:r>
              <a:rPr lang="en-US" altLang="zh-CN" dirty="0"/>
              <a:t> v=</a:t>
            </a:r>
            <a:r>
              <a:rPr lang="zh-CN" altLang="zh-CN" dirty="0"/>
              <a:t>版本号</a:t>
            </a:r>
            <a:r>
              <a:rPr lang="en-US" altLang="zh-CN" dirty="0"/>
              <a:t> i =</a:t>
            </a:r>
            <a:r>
              <a:rPr lang="zh-CN" altLang="zh-CN" dirty="0"/>
              <a:t>增量包对应的系统版本（打增量包时用）</a:t>
            </a:r>
            <a:r>
              <a:rPr lang="en-US" altLang="zh-CN" dirty="0"/>
              <a:t>s=</a:t>
            </a:r>
            <a:r>
              <a:rPr lang="zh-CN" altLang="zh-CN" dirty="0"/>
              <a:t>文件系统</a:t>
            </a:r>
            <a:r>
              <a:rPr lang="en-US" altLang="zh-CN" dirty="0"/>
              <a:t> d=</a:t>
            </a:r>
            <a:r>
              <a:rPr lang="en-US" altLang="zh-CN" dirty="0" err="1"/>
              <a:t>odex</a:t>
            </a:r>
            <a:r>
              <a:rPr lang="zh-CN" altLang="zh-CN" dirty="0"/>
              <a:t>（打</a:t>
            </a:r>
            <a:r>
              <a:rPr lang="en-US" altLang="zh-CN" dirty="0" err="1"/>
              <a:t>odex</a:t>
            </a:r>
            <a:r>
              <a:rPr lang="zh-CN" altLang="zh-CN" dirty="0"/>
              <a:t>包）</a:t>
            </a:r>
          </a:p>
          <a:p>
            <a:r>
              <a:rPr lang="zh-CN" altLang="zh-CN" dirty="0"/>
              <a:t>如：</a:t>
            </a:r>
            <a:r>
              <a:rPr lang="en-US" altLang="zh-CN" dirty="0"/>
              <a:t>make c=normal p=dv6800_v6 t=</a:t>
            </a:r>
            <a:r>
              <a:rPr lang="en-US" altLang="zh-CN" dirty="0" err="1"/>
              <a:t>incsys</a:t>
            </a:r>
            <a:r>
              <a:rPr lang="en-US" altLang="zh-CN" dirty="0"/>
              <a:t> v=4.4.0.0 i=4.0.0.0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make </a:t>
            </a:r>
            <a:r>
              <a:rPr lang="en-US" altLang="zh-CN" dirty="0"/>
              <a:t>c=normal p=dv6800_v6 t=</a:t>
            </a:r>
            <a:r>
              <a:rPr lang="en-US" altLang="zh-CN" dirty="0" err="1"/>
              <a:t>bkrs</a:t>
            </a:r>
            <a:r>
              <a:rPr lang="en-US" altLang="zh-CN" dirty="0"/>
              <a:t> v=4.4.0.0 d=</a:t>
            </a:r>
            <a:r>
              <a:rPr lang="en-US" altLang="zh-CN" dirty="0" err="1"/>
              <a:t>odex</a:t>
            </a:r>
            <a:endParaRPr lang="zh-CN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395536" y="112659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Q&amp;A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939" y="2296141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什么是软件集成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6939" y="386104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软件集成的意义所在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9" y="-99392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05273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M8</a:t>
            </a:r>
            <a:r>
              <a:rPr lang="zh-CN" altLang="en-US" dirty="0" smtClean="0"/>
              <a:t>平台软件集成工作目录：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6" y="1680588"/>
            <a:ext cx="74390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421501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bootloader</a:t>
            </a:r>
            <a:r>
              <a:rPr lang="zh-CN" altLang="en-US" sz="1600" dirty="0"/>
              <a:t>开始依次是 </a:t>
            </a:r>
            <a:r>
              <a:rPr lang="en-US" altLang="zh-CN" sz="1600" dirty="0" err="1"/>
              <a:t>uboot.bin</a:t>
            </a:r>
            <a:r>
              <a:rPr lang="zh-CN" altLang="en-US" sz="1600" dirty="0"/>
              <a:t>存放目录</a:t>
            </a:r>
            <a:r>
              <a:rPr lang="en-US" altLang="zh-CN" sz="1600" dirty="0"/>
              <a:t>, cache</a:t>
            </a:r>
            <a:r>
              <a:rPr lang="zh-CN" altLang="en-US" sz="1600" dirty="0"/>
              <a:t>临时目录，内核以及</a:t>
            </a:r>
            <a:r>
              <a:rPr lang="en-US" altLang="zh-CN" sz="1600" dirty="0" err="1"/>
              <a:t>root,recovery</a:t>
            </a:r>
            <a:r>
              <a:rPr lang="zh-CN" altLang="en-US" sz="1600" dirty="0"/>
              <a:t>存放目录，</a:t>
            </a:r>
            <a:r>
              <a:rPr lang="en-US" altLang="zh-CN" sz="1600" dirty="0"/>
              <a:t>out</a:t>
            </a:r>
            <a:r>
              <a:rPr lang="zh-CN" altLang="en-US" sz="1600" dirty="0"/>
              <a:t>生成目录，平台和客户私有划分目录，打包的工具目录，打包脚本，</a:t>
            </a:r>
            <a:r>
              <a:rPr lang="en-US" altLang="zh-CN" sz="1600" dirty="0"/>
              <a:t>framework</a:t>
            </a:r>
            <a:r>
              <a:rPr lang="zh-CN" altLang="en-US" sz="1600" dirty="0"/>
              <a:t>的压缩包</a:t>
            </a:r>
          </a:p>
        </p:txBody>
      </p:sp>
    </p:spTree>
    <p:extLst>
      <p:ext uri="{BB962C8B-B14F-4D97-AF65-F5344CB8AC3E}">
        <p14:creationId xmlns:p14="http://schemas.microsoft.com/office/powerpoint/2010/main" val="261354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zh-CN" sz="2800" b="1" dirty="0"/>
              <a:t>打包工程的版本</a:t>
            </a:r>
            <a:r>
              <a:rPr lang="zh-CN" altLang="zh-CN" sz="2800" b="1" dirty="0" smtClean="0"/>
              <a:t>管理</a:t>
            </a:r>
            <a:endParaRPr lang="zh-CN" altLang="zh-C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916832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zh-CN" dirty="0" smtClean="0"/>
              <a:t>打包</a:t>
            </a:r>
            <a:r>
              <a:rPr lang="zh-CN" altLang="zh-CN" dirty="0"/>
              <a:t>工程，除打包工具之外的目录，比如</a:t>
            </a:r>
            <a:r>
              <a:rPr lang="en-US" altLang="zh-CN" dirty="0"/>
              <a:t>platform </a:t>
            </a:r>
            <a:r>
              <a:rPr lang="zh-CN" altLang="zh-CN" dirty="0"/>
              <a:t>目录下的客户配置，</a:t>
            </a:r>
            <a:r>
              <a:rPr lang="en-US" altLang="zh-CN" dirty="0" err="1"/>
              <a:t>uboot</a:t>
            </a:r>
            <a:r>
              <a:rPr lang="zh-CN" altLang="zh-CN" dirty="0"/>
              <a:t>，内核，</a:t>
            </a:r>
            <a:r>
              <a:rPr lang="en-US" altLang="zh-CN" dirty="0"/>
              <a:t>system.tar.bz2</a:t>
            </a:r>
            <a:r>
              <a:rPr lang="zh-CN" altLang="zh-CN" dirty="0"/>
              <a:t>这些文件也是需要进行版本管理的。现在版本管理有两种途径，</a:t>
            </a:r>
          </a:p>
          <a:p>
            <a:r>
              <a:rPr lang="zh-CN" altLang="zh-CN" dirty="0"/>
              <a:t>一：在原有</a:t>
            </a:r>
            <a:r>
              <a:rPr lang="en-US" altLang="zh-CN" dirty="0" err="1"/>
              <a:t>git</a:t>
            </a:r>
            <a:r>
              <a:rPr lang="zh-CN" altLang="zh-CN" dirty="0"/>
              <a:t>的工程中，新建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zh-CN" dirty="0"/>
              <a:t>分支。进行</a:t>
            </a:r>
            <a:r>
              <a:rPr lang="en-US" altLang="zh-CN" dirty="0" err="1"/>
              <a:t>git</a:t>
            </a:r>
            <a:r>
              <a:rPr lang="zh-CN" altLang="zh-CN" dirty="0"/>
              <a:t>版本管理。</a:t>
            </a:r>
          </a:p>
          <a:p>
            <a:r>
              <a:rPr lang="zh-CN" altLang="zh-CN" dirty="0"/>
              <a:t>二：在本地安装</a:t>
            </a:r>
            <a:r>
              <a:rPr lang="en-US" altLang="zh-CN" dirty="0"/>
              <a:t>SVN</a:t>
            </a:r>
            <a:r>
              <a:rPr lang="zh-CN" altLang="zh-CN" dirty="0"/>
              <a:t>的服务端和客户端，对这些文件进行单独的版本管理。</a:t>
            </a:r>
          </a:p>
          <a:p>
            <a:r>
              <a:rPr lang="zh-CN" altLang="zh-CN" dirty="0"/>
              <a:t>这两种版本各自有优缺点，可以选择使用。</a:t>
            </a:r>
            <a:r>
              <a:rPr lang="en-US" altLang="zh-CN" dirty="0" err="1"/>
              <a:t>Git</a:t>
            </a:r>
            <a:r>
              <a:rPr lang="zh-CN" altLang="zh-CN" dirty="0"/>
              <a:t>的版本管理，优点是上传下载速度快。既有本地版本管理，也有远程版本管理记录。缺点是，无界面操作，需要记忆一些命令行，且与当前的打包工程混合了。</a:t>
            </a:r>
            <a:r>
              <a:rPr lang="en-US" altLang="zh-CN" dirty="0"/>
              <a:t>SVN</a:t>
            </a:r>
            <a:r>
              <a:rPr lang="zh-CN" altLang="zh-CN" dirty="0"/>
              <a:t>的优点是，界面可视化操作，独立于打包工具的管理。缺点是，上传下载更新速度慢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54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3200" b="1" dirty="0"/>
              <a:t>软件版本管理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463" y="171704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 1. Normal</a:t>
            </a:r>
            <a:r>
              <a:rPr lang="zh-CN" altLang="zh-CN" dirty="0"/>
              <a:t>版与分支版的递增</a:t>
            </a:r>
            <a:r>
              <a:rPr lang="zh-CN" altLang="zh-CN" dirty="0"/>
              <a:t>管理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703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PID </a:t>
            </a:r>
            <a:r>
              <a:rPr lang="en-US" altLang="zh-CN" dirty="0"/>
              <a:t>&amp; VID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271040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以</a:t>
            </a:r>
            <a:r>
              <a:rPr lang="en-US" altLang="zh-CN" dirty="0"/>
              <a:t>normal</a:t>
            </a:r>
            <a:r>
              <a:rPr lang="zh-CN" altLang="zh-CN" dirty="0"/>
              <a:t>版本的迭代为基准，</a:t>
            </a:r>
            <a:r>
              <a:rPr lang="zh-CN" altLang="zh-CN" dirty="0" smtClean="0"/>
              <a:t>相同</a:t>
            </a:r>
            <a:r>
              <a:rPr lang="zh-CN" altLang="en-US" dirty="0" smtClean="0"/>
              <a:t>平台的</a:t>
            </a:r>
            <a:r>
              <a:rPr lang="zh-CN" altLang="zh-CN" dirty="0" smtClean="0"/>
              <a:t>不同</a:t>
            </a:r>
            <a:r>
              <a:rPr lang="zh-CN" altLang="zh-CN" dirty="0"/>
              <a:t>客户</a:t>
            </a:r>
            <a:r>
              <a:rPr lang="zh-CN" altLang="zh-CN" dirty="0" smtClean="0"/>
              <a:t>，在</a:t>
            </a:r>
            <a:r>
              <a:rPr lang="zh-CN" altLang="zh-CN" dirty="0"/>
              <a:t>版本号的最后一位保持</a:t>
            </a:r>
            <a:r>
              <a:rPr lang="zh-CN" altLang="zh-CN" dirty="0" smtClean="0"/>
              <a:t>一致</a:t>
            </a:r>
            <a:r>
              <a:rPr lang="zh-CN" altLang="en-US" dirty="0" smtClean="0"/>
              <a:t>递增</a:t>
            </a:r>
            <a:r>
              <a:rPr lang="zh-CN" altLang="zh-CN" dirty="0" smtClean="0"/>
              <a:t>。</a:t>
            </a:r>
            <a:r>
              <a:rPr lang="zh-CN" altLang="zh-CN" dirty="0"/>
              <a:t>如果期间，由于某个客户的修改版本一直持续。其余的平台客户在下次更新时，可以跨版本号，跟上这个客户。这样可以基本了解不同客户的软件版本，基本是在软件开发的什么时期。便于版本跟踪和维护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282667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产品的</a:t>
            </a:r>
            <a:r>
              <a:rPr lang="en-US" altLang="zh-CN" dirty="0"/>
              <a:t>PID</a:t>
            </a:r>
            <a:r>
              <a:rPr lang="zh-CN" altLang="zh-CN" dirty="0"/>
              <a:t>，</a:t>
            </a:r>
            <a:r>
              <a:rPr lang="en-US" altLang="zh-CN" dirty="0"/>
              <a:t>VID </a:t>
            </a:r>
            <a:r>
              <a:rPr lang="zh-CN" altLang="zh-CN" dirty="0"/>
              <a:t>编号由产品部门根据一定规则制定。打包时，</a:t>
            </a:r>
            <a:r>
              <a:rPr lang="en-US" altLang="zh-CN" dirty="0"/>
              <a:t>VID,PID</a:t>
            </a:r>
            <a:r>
              <a:rPr lang="zh-CN" altLang="zh-CN" dirty="0"/>
              <a:t>的配置在客户私有目录的</a:t>
            </a:r>
            <a:r>
              <a:rPr lang="en-US" altLang="zh-CN" dirty="0" err="1"/>
              <a:t>platform.cfg</a:t>
            </a:r>
            <a:r>
              <a:rPr lang="en-US" altLang="zh-CN" dirty="0"/>
              <a:t> </a:t>
            </a:r>
            <a:r>
              <a:rPr lang="zh-CN" altLang="zh-CN" dirty="0"/>
              <a:t>中。例如下，是</a:t>
            </a:r>
            <a:r>
              <a:rPr lang="en-US" altLang="zh-CN" dirty="0"/>
              <a:t>DV6800</a:t>
            </a:r>
            <a:r>
              <a:rPr lang="zh-CN" altLang="zh-CN" dirty="0"/>
              <a:t>的某个客户平台型号配置。如果是</a:t>
            </a:r>
            <a:r>
              <a:rPr lang="en-US" altLang="zh-CN" dirty="0"/>
              <a:t>normal</a:t>
            </a:r>
            <a:r>
              <a:rPr lang="zh-CN" altLang="zh-CN" dirty="0"/>
              <a:t>客户，</a:t>
            </a:r>
            <a:r>
              <a:rPr lang="en-US" altLang="zh-CN" dirty="0"/>
              <a:t>PID,VID </a:t>
            </a:r>
            <a:r>
              <a:rPr lang="zh-CN" altLang="zh-CN" dirty="0"/>
              <a:t>均为</a:t>
            </a:r>
            <a:r>
              <a:rPr lang="en-US" altLang="zh-CN" dirty="0"/>
              <a:t>0x0000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en-US" dirty="0" smtClean="0"/>
              <a:t>注意：</a:t>
            </a:r>
            <a:r>
              <a:rPr lang="zh-CN" altLang="zh-CN" dirty="0" smtClean="0"/>
              <a:t>在</a:t>
            </a:r>
            <a:r>
              <a:rPr lang="zh-CN" altLang="zh-CN" dirty="0"/>
              <a:t>生产前，或者新建一个明确的客户时，需要从产品部门了解到该客户的</a:t>
            </a:r>
            <a:r>
              <a:rPr lang="en-US" altLang="zh-CN" dirty="0"/>
              <a:t>PID,VID</a:t>
            </a:r>
            <a:r>
              <a:rPr lang="zh-CN" altLang="zh-CN" dirty="0"/>
              <a:t>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98072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b="1" dirty="0" smtClean="0"/>
              <a:t>集成软件的主要处理</a:t>
            </a:r>
            <a:endParaRPr lang="zh-CN" altLang="zh-C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91683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1955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Framework</a:t>
            </a:r>
            <a:endParaRPr lang="zh-CN" altLang="zh-C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24944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Framework</a:t>
            </a:r>
            <a:r>
              <a:rPr lang="zh-CN" altLang="zh-CN" dirty="0"/>
              <a:t>文件命名为</a:t>
            </a:r>
            <a:r>
              <a:rPr lang="en-US" altLang="zh-CN" dirty="0"/>
              <a:t>mx-system.tar.bz2</a:t>
            </a:r>
            <a:r>
              <a:rPr lang="zh-CN" altLang="zh-CN" dirty="0"/>
              <a:t>，（命名唯一），放在主目录下。</a:t>
            </a:r>
          </a:p>
          <a:p>
            <a:r>
              <a:rPr lang="zh-CN" altLang="zh-CN" dirty="0"/>
              <a:t>一般来说，</a:t>
            </a:r>
            <a:r>
              <a:rPr lang="en-US" altLang="zh-CN" dirty="0" err="1"/>
              <a:t>framwork</a:t>
            </a:r>
            <a:r>
              <a:rPr lang="zh-CN" altLang="zh-CN" dirty="0"/>
              <a:t>的更新不是很频繁，主要的修改有时好可以通过修改系统某个应用，更换系统</a:t>
            </a:r>
            <a:r>
              <a:rPr lang="en-US" altLang="zh-CN" dirty="0" err="1"/>
              <a:t>apk</a:t>
            </a:r>
            <a:r>
              <a:rPr lang="zh-CN" altLang="zh-CN" dirty="0"/>
              <a:t>，系统</a:t>
            </a:r>
            <a:r>
              <a:rPr lang="en-US" altLang="zh-CN" dirty="0"/>
              <a:t>jar</a:t>
            </a:r>
            <a:r>
              <a:rPr lang="zh-CN" altLang="zh-CN" dirty="0"/>
              <a:t>包等来实现。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这一部分的更新主要是基础软件部更新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后并发邮件通知软件集成人员。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 smtClean="0"/>
              <a:t>2.platform</a:t>
            </a:r>
            <a:endParaRPr lang="zh-CN" altLang="zh-C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916831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|-- platform</a:t>
            </a:r>
          </a:p>
          <a:p>
            <a:r>
              <a:rPr lang="en-US" altLang="zh-CN" dirty="0"/>
              <a:t>|   |-- dv6063</a:t>
            </a:r>
          </a:p>
          <a:p>
            <a:r>
              <a:rPr lang="en-US" altLang="zh-CN" dirty="0"/>
              <a:t>|   |-- dv7810</a:t>
            </a:r>
          </a:p>
          <a:p>
            <a:r>
              <a:rPr lang="en-US" altLang="zh-CN" dirty="0"/>
              <a:t>|   |-- dv7904</a:t>
            </a:r>
          </a:p>
          <a:p>
            <a:r>
              <a:rPr lang="en-US" altLang="zh-CN" dirty="0"/>
              <a:t>|   |-- dv7905</a:t>
            </a:r>
          </a:p>
          <a:p>
            <a:r>
              <a:rPr lang="en-US" altLang="zh-CN" dirty="0"/>
              <a:t>|   |-- dv7905_8189</a:t>
            </a:r>
          </a:p>
          <a:p>
            <a:r>
              <a:rPr lang="en-US" altLang="zh-CN" dirty="0"/>
              <a:t>|   |-- dv7920</a:t>
            </a:r>
          </a:p>
          <a:p>
            <a:r>
              <a:rPr lang="en-US" altLang="zh-CN" dirty="0"/>
              <a:t>|   </a:t>
            </a:r>
            <a:r>
              <a:rPr lang="en-US" altLang="zh-CN" dirty="0" smtClean="0"/>
              <a:t> -- </a:t>
            </a:r>
            <a:r>
              <a:rPr lang="en-US" altLang="zh-CN" dirty="0" err="1"/>
              <a:t>platform_public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36510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Platform</a:t>
            </a:r>
            <a:r>
              <a:rPr lang="zh-CN" altLang="en-US" dirty="0" smtClean="0"/>
              <a:t>这一部分是我们改动的最多的部分，因为软件集成的原因就是根据客户的要求来定制软件。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13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 smtClean="0"/>
              <a:t>Platform</a:t>
            </a:r>
            <a:r>
              <a:rPr lang="zh-CN" altLang="en-US" sz="2800" b="1" dirty="0" smtClean="0"/>
              <a:t>分级目录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557102"/>
            <a:ext cx="7128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|-- Almajd_s2</a:t>
            </a:r>
          </a:p>
          <a:p>
            <a:r>
              <a:rPr lang="en-US" altLang="zh-CN" dirty="0"/>
              <a:t>|   |-- CMT_s2</a:t>
            </a:r>
          </a:p>
          <a:p>
            <a:r>
              <a:rPr lang="en-US" altLang="zh-CN" dirty="0"/>
              <a:t>|   |-- EDI-II</a:t>
            </a:r>
          </a:p>
          <a:p>
            <a:r>
              <a:rPr lang="en-US" altLang="zh-CN" dirty="0"/>
              <a:t>|   |-- IS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Madani</a:t>
            </a:r>
            <a:endParaRPr lang="en-US" altLang="zh-CN" dirty="0"/>
          </a:p>
          <a:p>
            <a:r>
              <a:rPr lang="en-US" altLang="zh-CN" dirty="0"/>
              <a:t>|   |-- US_s2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atsc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customer_public</a:t>
            </a:r>
            <a:endParaRPr lang="en-US" altLang="zh-CN" dirty="0"/>
          </a:p>
          <a:p>
            <a:r>
              <a:rPr lang="en-US" altLang="zh-CN" dirty="0"/>
              <a:t>|   |-- eight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hk_prima</a:t>
            </a:r>
            <a:endParaRPr lang="en-US" altLang="zh-CN" dirty="0"/>
          </a:p>
          <a:p>
            <a:r>
              <a:rPr lang="en-US" altLang="zh-CN" dirty="0"/>
              <a:t>|   |-- normal</a:t>
            </a:r>
          </a:p>
          <a:p>
            <a:r>
              <a:rPr lang="en-US" altLang="zh-CN" dirty="0"/>
              <a:t>|   |-- normal_c_j83b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normal_ca</a:t>
            </a:r>
            <a:endParaRPr lang="en-US" altLang="zh-CN" dirty="0"/>
          </a:p>
          <a:p>
            <a:r>
              <a:rPr lang="en-US" altLang="zh-CN" dirty="0"/>
              <a:t>|   |-- normal_s2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odtv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taiji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teledevice</a:t>
            </a:r>
            <a:endParaRPr lang="en-US" altLang="zh-CN" dirty="0"/>
          </a:p>
          <a:p>
            <a:r>
              <a:rPr lang="en-US" altLang="zh-CN" dirty="0"/>
              <a:t>|   `-- tr069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04659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DV7904</a:t>
            </a:r>
            <a:r>
              <a:rPr lang="zh-CN" altLang="en-US" dirty="0" smtClean="0"/>
              <a:t>为例，上图中分级目录为客户名称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</a:t>
            </a:r>
            <a:r>
              <a:rPr lang="en-US" altLang="zh-CN" dirty="0" smtClean="0"/>
              <a:t>EDI-II</a:t>
            </a:r>
            <a:r>
              <a:rPr lang="zh-CN" altLang="en-US" dirty="0" smtClean="0"/>
              <a:t>客户为例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1680588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EDI-II</a:t>
            </a:r>
          </a:p>
          <a:p>
            <a:r>
              <a:rPr lang="en-US" altLang="zh-CN" dirty="0"/>
              <a:t>|   |-- boot-logo</a:t>
            </a:r>
          </a:p>
          <a:p>
            <a:r>
              <a:rPr lang="en-US" altLang="zh-CN" dirty="0"/>
              <a:t>|   |-- build.sh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customized_data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img</a:t>
            </a:r>
            <a:r>
              <a:rPr lang="en-US" altLang="zh-CN" dirty="0"/>
              <a:t>-package-timestamp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init</a:t>
            </a:r>
            <a:r>
              <a:rPr lang="en-US" altLang="zh-CN" dirty="0"/>
              <a:t>-logo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meson.dtb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platform.cfg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private.system</a:t>
            </a:r>
            <a:endParaRPr lang="en-US" altLang="zh-CN" dirty="0"/>
          </a:p>
          <a:p>
            <a:r>
              <a:rPr lang="en-US" altLang="zh-CN" dirty="0"/>
              <a:t>|   `-- </a:t>
            </a:r>
            <a:r>
              <a:rPr lang="en-US" altLang="zh-CN" dirty="0" err="1"/>
              <a:t>res_pack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72514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Boot-logo</a:t>
            </a:r>
            <a:r>
              <a:rPr lang="zh-CN" altLang="en-US" dirty="0" smtClean="0"/>
              <a:t>为</a:t>
            </a:r>
            <a:r>
              <a:rPr lang="zh-CN" altLang="zh-CN" dirty="0" smtClean="0"/>
              <a:t>开机</a:t>
            </a:r>
            <a:r>
              <a:rPr lang="zh-CN" altLang="zh-CN" dirty="0"/>
              <a:t>第一幅动画的文件存放目录，根据客户的要求，把开机第一副动画的图片名字命名为</a:t>
            </a:r>
            <a:r>
              <a:rPr lang="en-US" altLang="zh-CN" b="1" dirty="0" err="1"/>
              <a:t>bootup</a:t>
            </a:r>
            <a:r>
              <a:rPr lang="zh-CN" altLang="zh-CN" dirty="0"/>
              <a:t>，该命名唯一。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966</Words>
  <Application>Microsoft Office PowerPoint</Application>
  <PresentationFormat>全屏显示(4:3)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sdmc</cp:lastModifiedBy>
  <cp:revision>16</cp:revision>
  <dcterms:created xsi:type="dcterms:W3CDTF">2015-04-23T02:34:06Z</dcterms:created>
  <dcterms:modified xsi:type="dcterms:W3CDTF">2016-09-08T09:57:07Z</dcterms:modified>
</cp:coreProperties>
</file>