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1" r:id="rId9"/>
    <p:sldId id="272" r:id="rId10"/>
    <p:sldId id="270" r:id="rId11"/>
    <p:sldId id="267" r:id="rId12"/>
    <p:sldId id="266" r:id="rId13"/>
    <p:sldId id="265" r:id="rId14"/>
    <p:sldId id="264" r:id="rId15"/>
    <p:sldId id="273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ppt模板-en-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270891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Core Subsystem </a:t>
            </a:r>
            <a:r>
              <a:rPr lang="zh-CN" altLang="en-US" sz="3200" dirty="0" smtClean="0"/>
              <a:t>学习培训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刘竹星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Administrator\Desktop\4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2" y="2168859"/>
            <a:ext cx="3849866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>
          <a:xfrm>
            <a:off x="4788024" y="2840371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280505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的实现</a:t>
            </a:r>
            <a:r>
              <a:rPr lang="en-US" altLang="zh-CN" dirty="0"/>
              <a:t>j</a:t>
            </a:r>
            <a:r>
              <a:rPr lang="en-US" altLang="zh-CN" dirty="0" smtClean="0"/>
              <a:t>ar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3104" y="3933056"/>
            <a:ext cx="8255961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的原理介绍：应用安装后，能通过</a:t>
            </a:r>
            <a:r>
              <a:rPr lang="en-US" altLang="zh-CN" dirty="0" smtClean="0"/>
              <a:t>coressapi.jar</a:t>
            </a:r>
            <a:r>
              <a:rPr lang="zh-CN" altLang="en-US" dirty="0" smtClean="0"/>
              <a:t>中的接口，调用位于</a:t>
            </a:r>
            <a:r>
              <a:rPr lang="en-US" altLang="zh-CN" dirty="0" smtClean="0"/>
              <a:t>/system/framework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。进而实现对应的功能。其中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是在对应平台的源码环境下编译的。不同平台</a:t>
            </a:r>
            <a:r>
              <a:rPr lang="en-US" altLang="zh-CN" dirty="0" smtClean="0"/>
              <a:t>com.sdmc.coress.jar</a:t>
            </a:r>
            <a:r>
              <a:rPr lang="zh-CN" altLang="en-US" dirty="0" smtClean="0"/>
              <a:t>是不同的。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7143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）盒子端的</a:t>
            </a:r>
            <a:r>
              <a:rPr lang="en-US" altLang="zh-CN" dirty="0" smtClean="0"/>
              <a:t>com.sdmc.coress.jar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需要注意的是：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包 是存放在盒子端的</a:t>
            </a:r>
            <a:r>
              <a:rPr lang="en-US" altLang="zh-CN" dirty="0" smtClean="0">
                <a:solidFill>
                  <a:srgbClr val="FF0000"/>
                </a:solidFill>
              </a:rPr>
              <a:t>system/framework.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如果维护人员发了一个新的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给开发人员。那么请将</a:t>
            </a:r>
            <a:r>
              <a:rPr lang="en-US" altLang="zh-CN" dirty="0" smtClean="0">
                <a:solidFill>
                  <a:srgbClr val="FF0000"/>
                </a:solidFill>
              </a:rPr>
              <a:t>com.sdmc.coress.jar</a:t>
            </a:r>
            <a:r>
              <a:rPr lang="zh-CN" altLang="en-US" dirty="0" smtClean="0">
                <a:solidFill>
                  <a:srgbClr val="FF0000"/>
                </a:solidFill>
              </a:rPr>
              <a:t>替换到盒子中的</a:t>
            </a:r>
            <a:r>
              <a:rPr lang="en-US" altLang="zh-CN" dirty="0" smtClean="0">
                <a:solidFill>
                  <a:srgbClr val="FF0000"/>
                </a:solidFill>
              </a:rPr>
              <a:t>system/framework</a:t>
            </a:r>
            <a:r>
              <a:rPr lang="zh-CN" altLang="en-US" dirty="0" smtClean="0">
                <a:solidFill>
                  <a:srgbClr val="FF0000"/>
                </a:solidFill>
              </a:rPr>
              <a:t>目录中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67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8367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三、应用了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的应用归纳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62880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1.sdmcSetting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3488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工厂</a:t>
            </a:r>
            <a:r>
              <a:rPr lang="zh-CN" altLang="en-US" dirty="0"/>
              <a:t>测试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3542" y="29969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设备管理系统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4713" y="3643737"/>
            <a:ext cx="260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手机遥控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4713" y="4340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开机向导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4713" y="502537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6.TR069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6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9807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</a:t>
            </a:r>
            <a:r>
              <a:rPr lang="en-US" altLang="zh-CN" dirty="0" err="1" smtClean="0"/>
              <a:t>CoreSS</a:t>
            </a:r>
            <a:r>
              <a:rPr lang="zh-CN" altLang="en-US" dirty="0"/>
              <a:t>常用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pic>
        <p:nvPicPr>
          <p:cNvPr id="5" name="Picture 2" descr="C:\Users\Administrator\Desktop\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0" y="1700808"/>
            <a:ext cx="3162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0" y="4393269"/>
            <a:ext cx="2970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RTX截图未命名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2816"/>
            <a:ext cx="346640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080" y="3861048"/>
            <a:ext cx="32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其中比较重要的是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命令。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命令的作用相当与通过串口去给盒子输入命令。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0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Administrator\Desktop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1"/>
            <a:ext cx="3990975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377495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77" y="3861048"/>
            <a:ext cx="3067050" cy="110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RTX截图未命名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80" y="1231063"/>
            <a:ext cx="30765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98072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给客户封装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方法介绍：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9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3496" y="278208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提问及谈论环节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263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2432" y="2992419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培训结束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018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-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899592" y="112474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1.Core Subsystem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7770" y="1916832"/>
            <a:ext cx="362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Core Subsystem </a:t>
            </a:r>
            <a:r>
              <a:rPr lang="zh-CN" altLang="en-US" dirty="0" smtClean="0"/>
              <a:t>优势是什么？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9983" y="266827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如何使用</a:t>
            </a:r>
            <a:r>
              <a:rPr lang="en-US" altLang="zh-CN" dirty="0" smtClean="0"/>
              <a:t>Core Subsystem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1680" y="3452453"/>
            <a:ext cx="56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我们公司的开发的那些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使用的了</a:t>
            </a:r>
            <a:r>
              <a:rPr lang="en-US" altLang="zh-CN" dirty="0"/>
              <a:t>Core Subsystem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983" y="428263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5.Core Subsystem </a:t>
            </a:r>
            <a:r>
              <a:rPr lang="zh-CN" altLang="en-US" dirty="0" smtClean="0"/>
              <a:t>有那些功能？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0" y="-1640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672" y="109767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 、</a:t>
            </a:r>
            <a:r>
              <a:rPr lang="en-US" altLang="zh-CN" b="1" dirty="0" smtClean="0"/>
              <a:t>Core Subsystem </a:t>
            </a:r>
            <a:r>
              <a:rPr lang="zh-CN" altLang="en-US" b="1" dirty="0" smtClean="0"/>
              <a:t>的诞生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051720" y="2193633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6376" y="4457529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09782" y="3284984"/>
            <a:ext cx="39604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://pic2.ooopic.com/13/83/21/98b1OOOPIC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14233"/>
            <a:ext cx="2692356" cy="297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>
          <a:xfrm>
            <a:off x="6876256" y="708139"/>
            <a:ext cx="1700132" cy="1316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如果有多个不同的</a:t>
            </a:r>
            <a:r>
              <a:rPr lang="en-US" altLang="zh-CN" sz="1200" dirty="0" smtClean="0"/>
              <a:t>Framework</a:t>
            </a:r>
            <a:r>
              <a:rPr lang="zh-CN" altLang="en-US" sz="1200" dirty="0" smtClean="0"/>
              <a:t>，那么是要有多个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相对应？</a:t>
            </a:r>
            <a:endParaRPr lang="zh-CN" altLang="en-US" sz="1200" dirty="0"/>
          </a:p>
        </p:txBody>
      </p:sp>
      <p:sp>
        <p:nvSpPr>
          <p:cNvPr id="12" name="椭圆 11"/>
          <p:cNvSpPr/>
          <p:nvPr/>
        </p:nvSpPr>
        <p:spPr>
          <a:xfrm>
            <a:off x="6552220" y="2127241"/>
            <a:ext cx="216024" cy="66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372200" y="2414233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60232" y="1844824"/>
            <a:ext cx="216024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59632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9834" y="230804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22511" y="230804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44758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37045" y="2279576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37046" y="391795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3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828109" y="3333588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486822" y="3321260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145320" y="3321260"/>
            <a:ext cx="316449" cy="468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59632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878547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37046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5373216"/>
            <a:ext cx="882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可以看出，因为不同平台间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存在差异，导致每个平台都需要适配一套独立的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应用，这样对平台的维护的人力成本将大大提高。那么有什么好方法可以优化</a:t>
            </a:r>
            <a:endParaRPr lang="en-US" altLang="zh-CN" dirty="0" smtClean="0"/>
          </a:p>
          <a:p>
            <a:r>
              <a:rPr lang="zh-CN" altLang="en-US" dirty="0" smtClean="0"/>
              <a:t>这个问题呢？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4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-34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32112" y="5179439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78547" y="2276872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78547" y="5172720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84168" y="5133693"/>
            <a:ext cx="153299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Framework 3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91680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78547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72200" y="1181649"/>
            <a:ext cx="1532998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>
            <a:off x="4427984" y="3324163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5" name="直接箭头连接符 1024"/>
          <p:cNvCxnSpPr/>
          <p:nvPr/>
        </p:nvCxnSpPr>
        <p:spPr>
          <a:xfrm flipH="1">
            <a:off x="3059832" y="4448862"/>
            <a:ext cx="648071" cy="55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箭头连接符 1029"/>
          <p:cNvCxnSpPr/>
          <p:nvPr/>
        </p:nvCxnSpPr>
        <p:spPr>
          <a:xfrm>
            <a:off x="5641824" y="4509120"/>
            <a:ext cx="730376" cy="49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下箭头 41"/>
          <p:cNvSpPr/>
          <p:nvPr/>
        </p:nvSpPr>
        <p:spPr>
          <a:xfrm>
            <a:off x="4436368" y="4785403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6465038" y="2524254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CoreSS</a:t>
            </a:r>
            <a:r>
              <a:rPr lang="zh-CN" altLang="en-US" dirty="0" smtClean="0"/>
              <a:t>根据平台的不同实现不同，但是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提供给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调用的接口是相同的。所以只用一套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即适配不同的平台。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18861" y="3641039"/>
            <a:ext cx="1872208" cy="44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CoreSSAPI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718861" y="408105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CoreSS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15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590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使用介绍</a:t>
            </a:r>
            <a:endParaRPr lang="zh-CN" altLang="en-US" dirty="0"/>
          </a:p>
        </p:txBody>
      </p:sp>
      <p:pic>
        <p:nvPicPr>
          <p:cNvPr id="3075" name="Picture 3" descr="C:\Users\Administrator\Desktop\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19" y="2187884"/>
            <a:ext cx="35909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4615718" y="2716100"/>
            <a:ext cx="5760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144" y="25572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pi</a:t>
            </a:r>
            <a:r>
              <a:rPr lang="en-US" altLang="zh-CN" dirty="0" smtClean="0"/>
              <a:t> 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319" y="4400101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coressapi.jar </a:t>
            </a:r>
            <a:r>
              <a:rPr lang="zh-CN" altLang="en-US" dirty="0" smtClean="0"/>
              <a:t>是对应用提供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oreSS</a:t>
            </a:r>
            <a:r>
              <a:rPr lang="zh-CN" altLang="en-US" dirty="0" smtClean="0"/>
              <a:t>所包含接口的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包。是消除平台差异的核心部分。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931" y="1412776"/>
            <a:ext cx="395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开发应用使用方法介绍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中开发应用配置</a:t>
            </a:r>
            <a:r>
              <a:rPr lang="en-US" altLang="zh-CN" dirty="0" err="1" smtClean="0"/>
              <a:t>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51723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要使用</a:t>
            </a:r>
            <a:r>
              <a:rPr lang="en-US" altLang="zh-CN" dirty="0" err="1" smtClean="0"/>
              <a:t>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的应用程序，必须在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中加载</a:t>
            </a:r>
            <a:r>
              <a:rPr lang="en-US" altLang="zh-CN" dirty="0" err="1" smtClean="0">
                <a:solidFill>
                  <a:srgbClr val="FF0000"/>
                </a:solidFill>
              </a:rPr>
              <a:t>com.sdmc.coress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这个库。如果不加载的话，会出现</a:t>
            </a:r>
            <a:r>
              <a:rPr lang="en-US" altLang="zh-CN" dirty="0" err="1" smtClean="0"/>
              <a:t>java.lang.NoClassDefFoundError</a:t>
            </a:r>
            <a:r>
              <a:rPr lang="zh-CN" altLang="en-US" dirty="0" smtClean="0"/>
              <a:t>的异常。</a:t>
            </a:r>
            <a:endParaRPr lang="zh-CN" altLang="en-US" dirty="0"/>
          </a:p>
        </p:txBody>
      </p:sp>
      <p:pic>
        <p:nvPicPr>
          <p:cNvPr id="1027" name="Picture 3" descr="C:\Users\Administrator\Desktop\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9382"/>
            <a:ext cx="57245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34768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判断常见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错误的方法介绍：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28" y="2025351"/>
            <a:ext cx="8352928" cy="251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804248" y="2492896"/>
            <a:ext cx="64807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522920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如果应用挂掉后，出现的异常原因带有</a:t>
            </a:r>
            <a:r>
              <a:rPr lang="en-US" altLang="zh-CN" dirty="0" err="1" smtClean="0"/>
              <a:t>com.sdmc.coress</a:t>
            </a:r>
            <a:r>
              <a:rPr lang="zh-CN" altLang="en-US" dirty="0" smtClean="0"/>
              <a:t>这包的字段，且错误是由于调用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的某一个方法引起的。则可能问题出现在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，这时候就要找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的维护人员协助处理这个问题。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80" y="-1071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1147" y="4767535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如果是这种</a:t>
            </a:r>
            <a:r>
              <a:rPr lang="en-US" altLang="zh-CN" dirty="0" err="1" smtClean="0"/>
              <a:t>NoClassDefFoundError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的错误 ，说明应用配置存在问题，可能是没有在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中加载 </a:t>
            </a:r>
            <a:r>
              <a:rPr lang="en-US" altLang="zh-CN" dirty="0" err="1" smtClean="0"/>
              <a:t>com.sdmc.coress</a:t>
            </a:r>
            <a:r>
              <a:rPr lang="zh-CN" altLang="en-US" dirty="0" smtClean="0"/>
              <a:t>。或者盒子端的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/permissions/ </a:t>
            </a:r>
            <a:r>
              <a:rPr lang="zh-CN" altLang="en-US" dirty="0" smtClean="0"/>
              <a:t>中没有</a:t>
            </a:r>
            <a:r>
              <a:rPr lang="en-US" altLang="zh-CN" dirty="0" smtClean="0"/>
              <a:t>com.sdmc.coress.xml</a:t>
            </a:r>
            <a:r>
              <a:rPr lang="zh-CN" altLang="en-US" dirty="0" smtClean="0"/>
              <a:t>，在或者</a:t>
            </a:r>
            <a:r>
              <a:rPr lang="en-US" altLang="zh-CN" dirty="0" smtClean="0"/>
              <a:t>system/lib</a:t>
            </a:r>
            <a:r>
              <a:rPr lang="zh-CN" altLang="en-US" dirty="0" smtClean="0"/>
              <a:t>中 缺少了某些</a:t>
            </a:r>
            <a:r>
              <a:rPr lang="en-US" altLang="zh-CN" dirty="0" smtClean="0"/>
              <a:t>.so</a:t>
            </a:r>
            <a:r>
              <a:rPr lang="zh-CN" altLang="en-US" dirty="0" smtClean="0"/>
              <a:t>的库问题。</a:t>
            </a:r>
            <a:endParaRPr lang="en-US" altLang="zh-CN" dirty="0" smtClean="0"/>
          </a:p>
          <a:p>
            <a:r>
              <a:rPr lang="zh-CN" altLang="en-US" dirty="0" smtClean="0"/>
              <a:t>在遇到这种情况时，先排除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的问题，如果排除完了，问题仍存在，那在找</a:t>
            </a:r>
            <a:r>
              <a:rPr lang="en-US" altLang="zh-CN" dirty="0" err="1" smtClean="0"/>
              <a:t>CoreSS</a:t>
            </a:r>
            <a:r>
              <a:rPr lang="zh-CN" altLang="en-US" dirty="0" smtClean="0"/>
              <a:t>的维护人员协助处理。</a:t>
            </a:r>
            <a:endParaRPr lang="zh-CN" altLang="en-US" dirty="0"/>
          </a:p>
        </p:txBody>
      </p:sp>
      <p:pic>
        <p:nvPicPr>
          <p:cNvPr id="3076" name="Picture 4" descr="C:\Users\Administrator\Desktop\啊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1" y="1260376"/>
            <a:ext cx="871296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563</Words>
  <Application>Microsoft Office PowerPoint</Application>
  <PresentationFormat>全屏显示(4:3)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43</cp:revision>
  <dcterms:created xsi:type="dcterms:W3CDTF">2015-04-23T02:34:06Z</dcterms:created>
  <dcterms:modified xsi:type="dcterms:W3CDTF">2016-08-27T08:33:12Z</dcterms:modified>
</cp:coreProperties>
</file>