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6" r:id="rId8"/>
    <p:sldId id="260" r:id="rId9"/>
    <p:sldId id="261" r:id="rId10"/>
    <p:sldId id="262" r:id="rId11"/>
    <p:sldId id="263" r:id="rId12"/>
    <p:sldId id="272" r:id="rId13"/>
    <p:sldId id="271" r:id="rId14"/>
    <p:sldId id="273" r:id="rId15"/>
    <p:sldId id="274" r:id="rId16"/>
    <p:sldId id="275" r:id="rId17"/>
    <p:sldId id="276" r:id="rId18"/>
    <p:sldId id="270" r:id="rId19"/>
    <p:sldId id="26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4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2132856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mtClean="0"/>
              <a:t>Android</a:t>
            </a:r>
            <a:r>
              <a:rPr lang="zh-CN" altLang="en-US" sz="4400" smtClean="0"/>
              <a:t>之</a:t>
            </a:r>
            <a:r>
              <a:rPr lang="en-US" altLang="zh-CN" sz="4400" smtClean="0"/>
              <a:t>Wi-Fi</a:t>
            </a:r>
            <a:r>
              <a:rPr lang="zh-CN" altLang="en-US" sz="4400" smtClean="0"/>
              <a:t>开发</a:t>
            </a:r>
            <a:endParaRPr lang="zh-CN" altLang="en-US" sz="4400"/>
          </a:p>
        </p:txBody>
      </p:sp>
      <p:sp>
        <p:nvSpPr>
          <p:cNvPr id="6" name="TextBox 5"/>
          <p:cNvSpPr txBox="1"/>
          <p:nvPr/>
        </p:nvSpPr>
        <p:spPr>
          <a:xfrm>
            <a:off x="251520" y="5023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主讲人：万中权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41448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时间：</a:t>
            </a:r>
            <a:r>
              <a:rPr lang="en-US" altLang="zh-CN" smtClean="0"/>
              <a:t>2016.09.20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6856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323528" y="808972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重要方法操作：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mtClean="0"/>
              <a:t>enableNetwork(int </a:t>
            </a:r>
            <a:r>
              <a:rPr lang="en-US" altLang="zh-CN" err="1"/>
              <a:t>netId</a:t>
            </a:r>
            <a:r>
              <a:rPr lang="en-US" altLang="zh-CN"/>
              <a:t>, Boolean </a:t>
            </a:r>
            <a:r>
              <a:rPr lang="en-US" altLang="zh-CN" err="1"/>
              <a:t>disableOthers</a:t>
            </a:r>
            <a:r>
              <a:rPr lang="en-US" altLang="zh-CN"/>
              <a:t>)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连接</a:t>
            </a:r>
            <a:r>
              <a:rPr lang="en-US" altLang="zh-CN" err="1"/>
              <a:t>netId</a:t>
            </a:r>
            <a:r>
              <a:rPr lang="zh-CN" altLang="en-US"/>
              <a:t>所指的</a:t>
            </a:r>
            <a:r>
              <a:rPr lang="en-US" altLang="zh-CN"/>
              <a:t>WIFI</a:t>
            </a:r>
            <a:r>
              <a:rPr lang="zh-CN" altLang="en-US"/>
              <a:t>网络，并是其他的网络都被禁用 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err="1"/>
              <a:t>addNetwork</a:t>
            </a:r>
            <a:r>
              <a:rPr lang="en-US" altLang="zh-CN"/>
              <a:t>(</a:t>
            </a:r>
            <a:r>
              <a:rPr lang="en-US" altLang="zh-CN" err="1"/>
              <a:t>WifiConfiguration</a:t>
            </a:r>
            <a:r>
              <a:rPr lang="en-US" altLang="zh-CN"/>
              <a:t> </a:t>
            </a:r>
            <a:r>
              <a:rPr lang="en-US" altLang="zh-CN" err="1"/>
              <a:t>config</a:t>
            </a:r>
            <a:r>
              <a:rPr lang="en-US" altLang="zh-CN"/>
              <a:t>) </a:t>
            </a:r>
            <a:r>
              <a:rPr lang="en-US" altLang="zh-CN"/>
              <a:t>              </a:t>
            </a:r>
            <a:r>
              <a:rPr lang="zh-CN" altLang="en-US"/>
              <a:t>添加</a:t>
            </a:r>
            <a:r>
              <a:rPr lang="zh-CN" altLang="en-US"/>
              <a:t>一个</a:t>
            </a:r>
            <a:r>
              <a:rPr lang="en-US" altLang="zh-CN" err="1"/>
              <a:t>config</a:t>
            </a:r>
            <a:r>
              <a:rPr lang="zh-CN" altLang="en-US"/>
              <a:t>描述的</a:t>
            </a:r>
            <a:r>
              <a:rPr lang="en-US" altLang="zh-CN"/>
              <a:t>WIFI</a:t>
            </a:r>
            <a:r>
              <a:rPr lang="zh-CN" altLang="en-US"/>
              <a:t>网络 </a:t>
            </a:r>
            <a:r>
              <a:rPr lang="en-US" altLang="zh-CN" err="1"/>
              <a:t>calculateSignalLevel</a:t>
            </a:r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rssi</a:t>
            </a:r>
            <a:r>
              <a:rPr lang="en-US" altLang="zh-CN"/>
              <a:t> ,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numLevels</a:t>
            </a:r>
            <a:r>
              <a:rPr lang="en-US" altLang="zh-CN"/>
              <a:t>) </a:t>
            </a:r>
            <a:r>
              <a:rPr lang="en-US" altLang="zh-CN"/>
              <a:t>    </a:t>
            </a:r>
            <a:r>
              <a:rPr lang="zh-CN" altLang="en-US"/>
              <a:t>计算</a:t>
            </a:r>
            <a:r>
              <a:rPr lang="zh-CN" altLang="en-US"/>
              <a:t>信号的</a:t>
            </a:r>
            <a:r>
              <a:rPr lang="zh-CN" altLang="en-US"/>
              <a:t>等级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err="1"/>
              <a:t>createWifiLock</a:t>
            </a:r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lockType</a:t>
            </a:r>
            <a:r>
              <a:rPr lang="en-US" altLang="zh-CN"/>
              <a:t>, String tag) </a:t>
            </a:r>
            <a:r>
              <a:rPr lang="en-US" altLang="zh-CN"/>
              <a:t>             </a:t>
            </a:r>
            <a:r>
              <a:rPr lang="zh-CN" altLang="en-US"/>
              <a:t>创建</a:t>
            </a:r>
            <a:r>
              <a:rPr lang="zh-CN" altLang="en-US"/>
              <a:t>一个</a:t>
            </a:r>
            <a:r>
              <a:rPr lang="en-US" altLang="zh-CN"/>
              <a:t>WIFI </a:t>
            </a:r>
            <a:r>
              <a:rPr lang="zh-CN" altLang="en-US"/>
              <a:t>锁，锁定当前的</a:t>
            </a:r>
            <a:r>
              <a:rPr lang="en-US" altLang="zh-CN"/>
              <a:t>WIFI</a:t>
            </a:r>
            <a:r>
              <a:rPr lang="zh-CN" altLang="en-US"/>
              <a:t>连接 </a:t>
            </a:r>
            <a:r>
              <a:rPr lang="en-US" altLang="zh-CN" err="1"/>
              <a:t>disableNetwork</a:t>
            </a:r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netId</a:t>
            </a:r>
            <a:r>
              <a:rPr lang="en-US" altLang="zh-CN"/>
              <a:t>) </a:t>
            </a:r>
            <a:r>
              <a:rPr lang="en-US" altLang="zh-CN" smtClean="0"/>
              <a:t>                                     </a:t>
            </a:r>
            <a:r>
              <a:rPr lang="zh-CN" altLang="en-US" smtClean="0"/>
              <a:t>让</a:t>
            </a:r>
            <a:r>
              <a:rPr lang="zh-CN" altLang="en-US"/>
              <a:t>一个网络连接失效 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smtClean="0"/>
              <a:t>disconnect()                                                              </a:t>
            </a:r>
            <a:r>
              <a:rPr lang="zh-CN" altLang="en-US"/>
              <a:t>断开当前的</a:t>
            </a:r>
            <a:r>
              <a:rPr lang="en-US" altLang="zh-CN"/>
              <a:t>WIFI</a:t>
            </a:r>
            <a:r>
              <a:rPr lang="zh-CN" altLang="en-US"/>
              <a:t>连接 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 smtClean="0"/>
              <a:t>getConfiguredNetworks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</a:t>
            </a:r>
            <a:r>
              <a:rPr lang="zh-CN" altLang="en-US" smtClean="0"/>
              <a:t>获取</a:t>
            </a:r>
            <a:r>
              <a:rPr lang="zh-CN" altLang="en-US"/>
              <a:t>网络连接的状态 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 smtClean="0"/>
              <a:t>getConnectionInfo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         </a:t>
            </a:r>
            <a:r>
              <a:rPr lang="zh-CN" altLang="en-US" smtClean="0"/>
              <a:t>获取</a:t>
            </a:r>
            <a:r>
              <a:rPr lang="zh-CN" altLang="en-US"/>
              <a:t>当前连接的</a:t>
            </a:r>
            <a:r>
              <a:rPr lang="zh-CN" altLang="en-US" smtClean="0"/>
              <a:t>信息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/>
              <a:t>startScan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                          </a:t>
            </a:r>
            <a:r>
              <a:rPr lang="zh-CN" altLang="en-US" smtClean="0"/>
              <a:t>开始扫描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 smtClean="0"/>
              <a:t>getScanResulats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              </a:t>
            </a:r>
            <a:r>
              <a:rPr lang="zh-CN" altLang="en-US" smtClean="0"/>
              <a:t>获取</a:t>
            </a:r>
            <a:r>
              <a:rPr lang="zh-CN" altLang="en-US"/>
              <a:t>扫描测试的结果 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 smtClean="0"/>
              <a:t>getWifiState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                    </a:t>
            </a:r>
            <a:r>
              <a:rPr lang="zh-CN" altLang="en-US" smtClean="0"/>
              <a:t>获取</a:t>
            </a:r>
            <a:r>
              <a:rPr lang="zh-CN" altLang="en-US"/>
              <a:t>当前</a:t>
            </a:r>
            <a:r>
              <a:rPr lang="en-US" altLang="zh-CN"/>
              <a:t>WIFI</a:t>
            </a:r>
            <a:r>
              <a:rPr lang="zh-CN" altLang="en-US"/>
              <a:t>设备的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/>
              <a:t>saveConfiguration</a:t>
            </a:r>
            <a:r>
              <a:rPr lang="en-US" altLang="zh-CN"/>
              <a:t>()                                                 </a:t>
            </a:r>
            <a:r>
              <a:rPr lang="zh-CN" altLang="en-US" smtClean="0"/>
              <a:t>保留</a:t>
            </a:r>
            <a:r>
              <a:rPr lang="zh-CN" altLang="en-US"/>
              <a:t>一个配置</a:t>
            </a:r>
            <a:r>
              <a:rPr lang="zh-CN" altLang="en-US" smtClean="0"/>
              <a:t>信息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err="1" smtClean="0"/>
              <a:t>removeNetwork</a:t>
            </a:r>
            <a:r>
              <a:rPr lang="en-US" altLang="zh-CN"/>
              <a:t>() </a:t>
            </a:r>
            <a:r>
              <a:rPr lang="en-US" altLang="zh-CN" smtClean="0"/>
              <a:t>                                                    </a:t>
            </a:r>
            <a:r>
              <a:rPr lang="zh-CN" altLang="en-US" smtClean="0"/>
              <a:t>移</a:t>
            </a:r>
            <a:r>
              <a:rPr lang="zh-CN" altLang="en-US"/>
              <a:t>除某一个网络 </a:t>
            </a:r>
            <a:endParaRPr lang="en-US" altLang="zh-CN" smtClean="0"/>
          </a:p>
          <a:p>
            <a:r>
              <a:rPr lang="zh-CN" altLang="en-US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403648" y="1268760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2267744" y="2492896"/>
            <a:ext cx="381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+mn-ea"/>
              </a:rPr>
              <a:t>三</a:t>
            </a:r>
            <a:r>
              <a:rPr lang="zh-CN" altLang="en-US" sz="2800" smtClean="0">
                <a:latin typeface="+mn-ea"/>
              </a:rPr>
              <a:t>、打开与关闭</a:t>
            </a:r>
            <a:endParaRPr lang="en-US" altLang="zh-CN" sz="2800" smtClean="0">
              <a:latin typeface="+mn-ea"/>
            </a:endParaRP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074" name="Picture 2" descr="Wi-FiClo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836712"/>
            <a:ext cx="496646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Wi-FiOp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27" y="3284984"/>
            <a:ext cx="5012758" cy="28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4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827584" y="1412776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public void openWifi</a:t>
            </a:r>
            <a:r>
              <a:rPr lang="en-US" altLang="zh-CN"/>
              <a:t>() </a:t>
            </a:r>
            <a:r>
              <a:rPr lang="en-US" altLang="zh-CN" smtClean="0"/>
              <a:t> {</a:t>
            </a:r>
            <a:endParaRPr lang="en-US" altLang="zh-CN"/>
          </a:p>
          <a:p>
            <a:r>
              <a:rPr lang="en-US" altLang="zh-CN" smtClean="0"/>
              <a:t>       if </a:t>
            </a:r>
            <a:r>
              <a:rPr lang="en-US" altLang="zh-CN"/>
              <a:t>(!mWifiManager.isWifiEnabled</a:t>
            </a:r>
            <a:r>
              <a:rPr lang="en-US" altLang="zh-CN"/>
              <a:t>()) 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 smtClean="0"/>
              <a:t>               mWifiManager.setWifiEnabled(true</a:t>
            </a:r>
            <a:r>
              <a:rPr lang="en-US" altLang="zh-CN"/>
              <a:t>);</a:t>
            </a:r>
          </a:p>
          <a:p>
            <a:r>
              <a:rPr lang="en-US" altLang="zh-CN" smtClean="0"/>
              <a:t>        }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endParaRPr lang="zh-CN" altLang="en-US"/>
          </a:p>
          <a:p>
            <a:r>
              <a:rPr lang="en-US" altLang="zh-CN"/>
              <a:t>public void </a:t>
            </a:r>
            <a:r>
              <a:rPr lang="en-US" altLang="zh-CN"/>
              <a:t>closeWifi</a:t>
            </a:r>
            <a:r>
              <a:rPr lang="en-US" altLang="zh-CN" smtClean="0"/>
              <a:t>()  </a:t>
            </a:r>
            <a:r>
              <a:rPr lang="en-US" altLang="zh-CN"/>
              <a:t>{</a:t>
            </a:r>
          </a:p>
          <a:p>
            <a:r>
              <a:rPr lang="en-US" altLang="zh-CN" smtClean="0"/>
              <a:t>        if </a:t>
            </a:r>
            <a:r>
              <a:rPr lang="en-US" altLang="zh-CN"/>
              <a:t>(mWifiManager.isWifiEnabled</a:t>
            </a:r>
            <a:r>
              <a:rPr lang="en-US" altLang="zh-CN"/>
              <a:t>()) </a:t>
            </a:r>
            <a:r>
              <a:rPr lang="en-US" altLang="zh-CN" smtClean="0"/>
              <a:t> {</a:t>
            </a:r>
            <a:endParaRPr lang="en-US" altLang="zh-CN"/>
          </a:p>
          <a:p>
            <a:r>
              <a:rPr lang="en-US" altLang="zh-CN" smtClean="0"/>
              <a:t>               mWifiManager.setWifiEnabled(false</a:t>
            </a:r>
            <a:r>
              <a:rPr lang="en-US" altLang="zh-CN"/>
              <a:t>);</a:t>
            </a:r>
          </a:p>
          <a:p>
            <a:r>
              <a:rPr lang="en-US" altLang="zh-CN" smtClean="0"/>
              <a:t>     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89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2492896"/>
            <a:ext cx="381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+mn-ea"/>
              </a:rPr>
              <a:t>四</a:t>
            </a:r>
            <a:r>
              <a:rPr lang="zh-CN" altLang="en-US" sz="2800" smtClean="0">
                <a:latin typeface="+mn-ea"/>
              </a:rPr>
              <a:t>、连接与忘记</a:t>
            </a:r>
            <a:endParaRPr lang="en-US" altLang="zh-CN" sz="2800" smtClean="0">
              <a:latin typeface="+mn-ea"/>
            </a:endParaRP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403648" y="1268760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4098" name="Picture 2" descr="C:\Users\sdmc\Desktop\ppt\connect_dial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28" y="844748"/>
            <a:ext cx="5874368" cy="33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dmc\Desktop\ppt\connect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6192688" cy="34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0813" y="1124744"/>
            <a:ext cx="91231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连接</a:t>
            </a:r>
            <a:r>
              <a:rPr lang="en-US" altLang="zh-CN" sz="2000">
                <a:solidFill>
                  <a:srgbClr val="FF0000"/>
                </a:solidFill>
              </a:rPr>
              <a:t>Wi-Fi</a:t>
            </a:r>
            <a:r>
              <a:rPr lang="en-US" altLang="zh-CN" sz="2000" smtClean="0">
                <a:solidFill>
                  <a:srgbClr val="FF0000"/>
                </a:solidFill>
              </a:rPr>
              <a:t>:</a:t>
            </a:r>
            <a:endParaRPr lang="en-US" altLang="zh-CN" sz="2000" smtClean="0"/>
          </a:p>
          <a:p>
            <a:r>
              <a:rPr lang="en-US" altLang="zh-CN" sz="1600" smtClean="0"/>
              <a:t>mConnectBtn.setOnClickListener(new </a:t>
            </a:r>
            <a:r>
              <a:rPr lang="en-US" altLang="zh-CN" sz="1600"/>
              <a:t>android.view.View.OnClickListener() {</a:t>
            </a:r>
          </a:p>
          <a:p>
            <a:r>
              <a:rPr lang="en-US" altLang="zh-CN" sz="1600" smtClean="0"/>
              <a:t>    @</a:t>
            </a:r>
            <a:r>
              <a:rPr lang="en-US" altLang="zh-CN" sz="1600"/>
              <a:t>Override</a:t>
            </a:r>
          </a:p>
          <a:p>
            <a:r>
              <a:rPr lang="en-US" altLang="zh-CN" sz="1600" smtClean="0"/>
              <a:t>     public </a:t>
            </a:r>
            <a:r>
              <a:rPr lang="en-US" altLang="zh-CN" sz="1600"/>
              <a:t>void onClick(View v) {</a:t>
            </a:r>
          </a:p>
          <a:p>
            <a:r>
              <a:rPr lang="en-US" altLang="zh-CN" sz="1600" smtClean="0"/>
              <a:t>             String </a:t>
            </a:r>
            <a:r>
              <a:rPr lang="en-US" altLang="zh-CN" sz="1600"/>
              <a:t>password = mPassworkEt.getText().toString();         </a:t>
            </a:r>
          </a:p>
          <a:p>
            <a:r>
              <a:rPr lang="en-US" altLang="zh-CN" sz="1600" smtClean="0"/>
              <a:t>             if(password.length</a:t>
            </a:r>
            <a:r>
              <a:rPr lang="en-US" altLang="zh-CN" sz="1600"/>
              <a:t>() &gt; 7){</a:t>
            </a:r>
          </a:p>
          <a:p>
            <a:r>
              <a:rPr lang="en-US" altLang="zh-CN" sz="1600" smtClean="0"/>
              <a:t>                   mWifiAdmins.openWifi();</a:t>
            </a:r>
          </a:p>
          <a:p>
            <a:r>
              <a:rPr lang="en-US" altLang="zh-CN" sz="1600" smtClean="0"/>
              <a:t>                   If </a:t>
            </a:r>
            <a:r>
              <a:rPr lang="en-US" altLang="zh-CN" sz="1600"/>
              <a:t>(mConnectWifiConfig == null || </a:t>
            </a:r>
            <a:r>
              <a:rPr lang="en-US" altLang="zh-CN" sz="1600"/>
              <a:t>mIsPasswordChanged</a:t>
            </a:r>
            <a:r>
              <a:rPr lang="en-US" altLang="zh-CN" sz="1600" smtClean="0"/>
              <a:t>)  {</a:t>
            </a:r>
            <a:r>
              <a:rPr lang="en-US" altLang="zh-CN" sz="1600"/>
              <a:t>	</a:t>
            </a:r>
            <a:endParaRPr lang="en-US" altLang="zh-CN" sz="1600" smtClean="0"/>
          </a:p>
          <a:p>
            <a:r>
              <a:rPr lang="en-US" altLang="zh-CN" sz="1600" smtClean="0"/>
              <a:t>                         mConnectWifiConfig </a:t>
            </a:r>
            <a:r>
              <a:rPr lang="en-US" altLang="zh-CN" sz="1600"/>
              <a:t>= mWifiAdmins.createWifiConfig(SSID, password</a:t>
            </a:r>
            <a:r>
              <a:rPr lang="en-US" altLang="zh-CN" sz="1600"/>
              <a:t>, </a:t>
            </a:r>
            <a:r>
              <a:rPr lang="en-US" altLang="zh-CN" sz="1600" smtClean="0"/>
              <a:t>   mProtectMode</a:t>
            </a:r>
            <a:r>
              <a:rPr lang="en-US" altLang="zh-CN" sz="1600"/>
              <a:t>);</a:t>
            </a:r>
          </a:p>
          <a:p>
            <a:r>
              <a:rPr lang="en-US" altLang="zh-CN" sz="1600" smtClean="0"/>
              <a:t>                     }</a:t>
            </a:r>
            <a:r>
              <a:rPr lang="en-US" altLang="zh-CN" sz="1600"/>
              <a:t>			</a:t>
            </a:r>
            <a:r>
              <a:rPr lang="en-US" altLang="zh-CN" sz="1600"/>
              <a:t>		</a:t>
            </a:r>
            <a:endParaRPr lang="en-US" altLang="zh-CN" sz="1600" smtClean="0"/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         </a:t>
            </a:r>
            <a:r>
              <a:rPr lang="zh-CN" altLang="en-US" sz="1600"/>
              <a:t> </a:t>
            </a:r>
            <a:r>
              <a:rPr lang="zh-CN" altLang="en-US" sz="1600" smtClean="0"/>
              <a:t> </a:t>
            </a:r>
            <a:r>
              <a:rPr lang="en-US" altLang="zh-CN" sz="1600" smtClean="0"/>
              <a:t>mWifiAdmins.addNetwork(mConnectWifiConfig);</a:t>
            </a:r>
          </a:p>
          <a:p>
            <a:r>
              <a:rPr lang="en-US" altLang="zh-CN" sz="1600"/>
              <a:t>        </a:t>
            </a:r>
            <a:r>
              <a:rPr lang="en-US" altLang="zh-CN" sz="1600" smtClean="0"/>
              <a:t>            </a:t>
            </a:r>
            <a:r>
              <a:rPr lang="en-US" altLang="zh-CN" sz="1600"/>
              <a:t>} else {</a:t>
            </a:r>
          </a:p>
          <a:p>
            <a:pPr algn="ctr"/>
            <a:r>
              <a:rPr lang="en-US" altLang="zh-CN" sz="1600"/>
              <a:t>	</a:t>
            </a:r>
            <a:r>
              <a:rPr lang="en-US" altLang="zh-CN" sz="1600" smtClean="0"/>
              <a:t>Toast.makeText(mContext</a:t>
            </a:r>
            <a:r>
              <a:rPr lang="en-US" altLang="zh-CN" sz="1600"/>
              <a:t>, mContext.getResources().getString(R.string.password_length</a:t>
            </a:r>
            <a:r>
              <a:rPr lang="en-US" altLang="zh-CN" sz="1600"/>
              <a:t>), </a:t>
            </a:r>
            <a:r>
              <a:rPr lang="en-US" altLang="zh-CN" sz="1600" smtClean="0"/>
              <a:t>                   Toast.LENGTH_LONG</a:t>
            </a:r>
            <a:r>
              <a:rPr lang="en-US" altLang="zh-CN" sz="1600"/>
              <a:t>).</a:t>
            </a:r>
            <a:r>
              <a:rPr lang="en-US" altLang="zh-CN" sz="1600"/>
              <a:t>show</a:t>
            </a:r>
            <a:r>
              <a:rPr lang="en-US" altLang="zh-CN" sz="1600" smtClean="0"/>
              <a:t>();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     }</a:t>
            </a:r>
          </a:p>
          <a:p>
            <a:r>
              <a:rPr lang="en-US" altLang="zh-CN" sz="1600" smtClean="0"/>
              <a:t>       }</a:t>
            </a:r>
          </a:p>
          <a:p>
            <a:r>
              <a:rPr lang="en-US" altLang="zh-CN" sz="1600" smtClean="0"/>
              <a:t>}</a:t>
            </a:r>
            <a:r>
              <a:rPr lang="en-US" altLang="zh-CN" sz="1600"/>
              <a:t>)</a:t>
            </a:r>
            <a:r>
              <a:rPr lang="zh-CN" altLang="en-US" sz="1600" smtClean="0"/>
              <a:t>；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13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528967" y="980728"/>
            <a:ext cx="83529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忘记</a:t>
            </a:r>
            <a:r>
              <a:rPr lang="en-US" altLang="zh-CN" sz="2000" smtClean="0">
                <a:solidFill>
                  <a:srgbClr val="FF0000"/>
                </a:solidFill>
              </a:rPr>
              <a:t>Wi-Fi</a:t>
            </a:r>
          </a:p>
          <a:p>
            <a:r>
              <a:rPr lang="en-US" altLang="zh-CN" smtClean="0"/>
              <a:t>mForgetBtn.setOnClickListener(new    android.view.View.OnClickListener</a:t>
            </a:r>
            <a:r>
              <a:rPr lang="en-US" altLang="zh-CN"/>
              <a:t>() {</a:t>
            </a:r>
          </a:p>
          <a:p>
            <a:r>
              <a:rPr lang="en-US" altLang="zh-CN" smtClean="0"/>
              <a:t>         @</a:t>
            </a:r>
            <a:r>
              <a:rPr lang="en-US" altLang="zh-CN"/>
              <a:t>Override</a:t>
            </a:r>
          </a:p>
          <a:p>
            <a:r>
              <a:rPr lang="en-US" altLang="zh-CN" smtClean="0"/>
              <a:t>         public </a:t>
            </a:r>
            <a:r>
              <a:rPr lang="en-US" altLang="zh-CN"/>
              <a:t>void onClick(View arg0) {</a:t>
            </a:r>
          </a:p>
          <a:p>
            <a:r>
              <a:rPr lang="en-US" altLang="zh-CN"/>
              <a:t>	</a:t>
            </a:r>
            <a:r>
              <a:rPr lang="en-US" altLang="zh-CN" smtClean="0"/>
              <a:t>forgetWifi</a:t>
            </a:r>
            <a:r>
              <a:rPr lang="en-US" altLang="zh-CN"/>
              <a:t>();				</a:t>
            </a:r>
          </a:p>
          <a:p>
            <a:r>
              <a:rPr lang="en-US" altLang="zh-CN"/>
              <a:t>	</a:t>
            </a:r>
            <a:r>
              <a:rPr lang="en-US" altLang="zh-CN" smtClean="0"/>
              <a:t>if(mConnectWifiConfig </a:t>
            </a:r>
            <a:r>
              <a:rPr lang="en-US" altLang="zh-CN"/>
              <a:t>!= </a:t>
            </a:r>
            <a:r>
              <a:rPr lang="en-US" altLang="zh-CN"/>
              <a:t>null</a:t>
            </a:r>
            <a:r>
              <a:rPr lang="en-US" altLang="zh-CN" smtClean="0"/>
              <a:t>)   {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smtClean="0"/>
              <a:t>        mWifiAdmins.disconnectWifi(mConnectWifiConfig.networkId</a:t>
            </a:r>
            <a:r>
              <a:rPr lang="en-US" altLang="zh-CN"/>
              <a:t>);</a:t>
            </a:r>
          </a:p>
          <a:p>
            <a:r>
              <a:rPr lang="en-US" altLang="zh-CN"/>
              <a:t>	</a:t>
            </a:r>
            <a:r>
              <a:rPr lang="en-US" altLang="zh-CN" smtClean="0"/>
              <a:t>}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smtClean="0"/>
              <a:t>dismiss</a:t>
            </a:r>
            <a:r>
              <a:rPr lang="en-US" altLang="zh-CN"/>
              <a:t>();</a:t>
            </a:r>
          </a:p>
          <a:p>
            <a:r>
              <a:rPr lang="en-US" altLang="zh-CN" smtClean="0"/>
              <a:t>         }</a:t>
            </a:r>
            <a:endParaRPr lang="en-US" altLang="zh-CN"/>
          </a:p>
          <a:p>
            <a:r>
              <a:rPr lang="en-US" altLang="zh-CN" smtClean="0"/>
              <a:t>});</a:t>
            </a:r>
          </a:p>
          <a:p>
            <a:endParaRPr lang="en-US" altLang="zh-CN"/>
          </a:p>
          <a:p>
            <a:r>
              <a:rPr lang="en-US" altLang="zh-CN"/>
              <a:t>private void forgetWifi() { </a:t>
            </a:r>
          </a:p>
          <a:p>
            <a:r>
              <a:rPr lang="en-US" altLang="zh-CN" smtClean="0"/>
              <a:t>          Log.d(TAG</a:t>
            </a:r>
            <a:r>
              <a:rPr lang="en-US" altLang="zh-CN"/>
              <a:t>, "Connect----------------&gt; " + mConnectWifiConfig.SSID);</a:t>
            </a:r>
          </a:p>
          <a:p>
            <a:r>
              <a:rPr lang="en-US" altLang="zh-CN" smtClean="0"/>
              <a:t>          mWifiManager.removeNetwork(mConnectWifiConfig.networkId</a:t>
            </a:r>
            <a:r>
              <a:rPr lang="en-US" altLang="zh-CN"/>
              <a:t>);</a:t>
            </a:r>
          </a:p>
          <a:p>
            <a:r>
              <a:rPr lang="en-US" altLang="zh-CN" smtClean="0"/>
              <a:t>          mWifiManager.updateNetwork(mConnectWifiConfig</a:t>
            </a:r>
            <a:r>
              <a:rPr lang="en-US" altLang="zh-CN"/>
              <a:t>);</a:t>
            </a:r>
          </a:p>
          <a:p>
            <a:r>
              <a:rPr lang="en-US" altLang="zh-CN" smtClean="0"/>
              <a:t>          mWifiManager.saveConfiguration</a:t>
            </a:r>
            <a:r>
              <a:rPr lang="en-US" altLang="zh-CN"/>
              <a:t>();</a:t>
            </a:r>
          </a:p>
          <a:p>
            <a:r>
              <a:rPr lang="en-US" altLang="zh-CN" smtClean="0"/>
              <a:t>          mOnWiFiStateChangedListener.wifiChanged</a:t>
            </a:r>
            <a:r>
              <a:rPr lang="en-US" altLang="zh-CN"/>
              <a:t>();</a:t>
            </a:r>
          </a:p>
          <a:p>
            <a:r>
              <a:rPr lang="en-US" altLang="zh-CN"/>
              <a:t>}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89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267744" y="2492896"/>
            <a:ext cx="38164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+mn-ea"/>
              </a:rPr>
              <a:t>五</a:t>
            </a:r>
            <a:r>
              <a:rPr lang="zh-CN" altLang="en-US" sz="2800" smtClean="0">
                <a:latin typeface="+mn-ea"/>
              </a:rPr>
              <a:t>、</a:t>
            </a:r>
            <a:r>
              <a:rPr lang="zh-CN" altLang="en-US" sz="2800">
                <a:latin typeface="+mn-ea"/>
              </a:rPr>
              <a:t>扫描</a:t>
            </a:r>
            <a:r>
              <a:rPr lang="zh-CN" altLang="en-US" sz="2800">
                <a:latin typeface="+mn-ea"/>
              </a:rPr>
              <a:t>与</a:t>
            </a:r>
            <a:r>
              <a:rPr lang="zh-CN" altLang="en-US" sz="2800" smtClean="0">
                <a:latin typeface="+mn-ea"/>
              </a:rPr>
              <a:t>更新</a:t>
            </a:r>
            <a:endParaRPr lang="en-US" altLang="zh-CN" sz="2800" smtClean="0">
              <a:latin typeface="+mn-ea"/>
            </a:endParaRPr>
          </a:p>
          <a:p>
            <a:pPr algn="ctr"/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（见附件</a:t>
            </a:r>
            <a:r>
              <a:rPr lang="en-US" altLang="zh-CN" sz="160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>
              <a:solidFill>
                <a:srgbClr val="FF0000"/>
              </a:solidFill>
              <a:latin typeface="+mn-ea"/>
            </a:endParaRP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843808" y="2602580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latin typeface="+mn-ea"/>
              </a:rPr>
              <a:t>Thanks !</a:t>
            </a:r>
            <a:endParaRPr lang="zh-CN" altLang="en-US" sz="4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261654" y="1328544"/>
            <a:ext cx="58326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/>
              <a:t>1.Wi-Fi </a:t>
            </a:r>
            <a:r>
              <a:rPr lang="zh-CN" altLang="en-US" sz="2400" smtClean="0"/>
              <a:t>概述</a:t>
            </a:r>
            <a:endParaRPr lang="en-US" altLang="zh-CN" sz="2400" smtClean="0"/>
          </a:p>
          <a:p>
            <a:pPr algn="ctr"/>
            <a:endParaRPr lang="en-US" altLang="zh-CN" sz="2400" smtClean="0"/>
          </a:p>
          <a:p>
            <a:pPr algn="ctr"/>
            <a:r>
              <a:rPr lang="en-US" altLang="zh-CN" sz="2400" smtClean="0"/>
              <a:t>2.Wi-Fi </a:t>
            </a:r>
            <a:r>
              <a:rPr lang="zh-CN" altLang="en-US" sz="2400" smtClean="0"/>
              <a:t>属性与</a:t>
            </a:r>
            <a:r>
              <a:rPr lang="zh-CN" altLang="en-US" sz="2400" smtClean="0"/>
              <a:t>广播</a:t>
            </a:r>
            <a:endParaRPr lang="en-US" altLang="zh-CN" sz="2400" smtClean="0"/>
          </a:p>
          <a:p>
            <a:pPr algn="ctr"/>
            <a:endParaRPr lang="en-US" altLang="zh-CN" sz="2400" smtClean="0"/>
          </a:p>
          <a:p>
            <a:pPr algn="ctr"/>
            <a:r>
              <a:rPr lang="en-US" altLang="zh-CN" sz="2400"/>
              <a:t>3. </a:t>
            </a:r>
            <a:r>
              <a:rPr lang="zh-CN" altLang="en-US" sz="2400"/>
              <a:t>打开与关闭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4</a:t>
            </a:r>
            <a:r>
              <a:rPr lang="en-US" altLang="zh-CN" sz="2400" smtClean="0"/>
              <a:t>.</a:t>
            </a:r>
            <a:r>
              <a:rPr lang="zh-CN" altLang="en-US" sz="2400" smtClean="0"/>
              <a:t>连接与忘记</a:t>
            </a:r>
            <a:endParaRPr lang="en-US" altLang="zh-CN" sz="2400" smtClean="0"/>
          </a:p>
          <a:p>
            <a:endParaRPr lang="en-US" altLang="zh-CN" smtClean="0"/>
          </a:p>
          <a:p>
            <a:pPr algn="ctr"/>
            <a:r>
              <a:rPr lang="en-US" altLang="zh-CN" sz="2400"/>
              <a:t>5.</a:t>
            </a:r>
            <a:r>
              <a:rPr lang="zh-CN" altLang="en-US" sz="2400"/>
              <a:t>扫描与状态更新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331640" y="263691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+mj-ea"/>
                <a:ea typeface="+mj-ea"/>
              </a:rPr>
              <a:t>一、</a:t>
            </a:r>
            <a:r>
              <a:rPr lang="en-US" altLang="zh-CN" sz="2800" smtClean="0">
                <a:latin typeface="+mj-ea"/>
                <a:ea typeface="+mj-ea"/>
              </a:rPr>
              <a:t>Wi-Fi</a:t>
            </a:r>
            <a:r>
              <a:rPr lang="zh-CN" altLang="en-US" sz="2800" smtClean="0">
                <a:latin typeface="+mj-ea"/>
                <a:ea typeface="+mj-ea"/>
              </a:rPr>
              <a:t>概述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11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0811"/>
            <a:ext cx="6978352" cy="62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971600" y="1124743"/>
            <a:ext cx="7488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Wi-Fi</a:t>
            </a:r>
            <a:r>
              <a:rPr lang="zh-CN" altLang="en-US"/>
              <a:t>联盟所公布的认证种类有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WEP</a:t>
            </a:r>
            <a:r>
              <a:rPr lang="en-US" altLang="zh-CN" sz="1600"/>
              <a:t> </a:t>
            </a:r>
            <a:r>
              <a:rPr lang="zh-CN" altLang="en-US" sz="1600"/>
              <a:t>：</a:t>
            </a:r>
            <a:r>
              <a:rPr lang="zh-CN" altLang="en-US" sz="1600" smtClean="0"/>
              <a:t>有线</a:t>
            </a:r>
            <a:r>
              <a:rPr lang="zh-CN" altLang="en-US" sz="1600"/>
              <a:t>等效</a:t>
            </a:r>
            <a:r>
              <a:rPr lang="zh-CN" altLang="en-US" sz="1600" smtClean="0"/>
              <a:t>加密</a:t>
            </a:r>
            <a:r>
              <a:rPr lang="zh-CN" altLang="en-US" sz="1600"/>
              <a:t>，</a:t>
            </a:r>
            <a:r>
              <a:rPr lang="zh-CN" altLang="en-US" sz="1600" smtClean="0"/>
              <a:t>又</a:t>
            </a:r>
            <a:r>
              <a:rPr lang="zh-CN" altLang="en-US" sz="1600"/>
              <a:t>称无线加密协议（</a:t>
            </a:r>
            <a:r>
              <a:rPr lang="en-US" altLang="zh-CN" sz="1600"/>
              <a:t>Wireless Encryption Protocol</a:t>
            </a:r>
            <a:r>
              <a:rPr lang="zh-CN" altLang="en-US" sz="1600" smtClean="0"/>
              <a:t>），</a:t>
            </a:r>
            <a:r>
              <a:rPr lang="zh-CN" altLang="en-US" sz="1600"/>
              <a:t>它是一种根本的加密</a:t>
            </a:r>
            <a:r>
              <a:rPr lang="zh-CN" altLang="en-US" sz="1600" smtClean="0"/>
              <a:t>办法</a:t>
            </a:r>
            <a:r>
              <a:rPr lang="en-US" altLang="zh-CN" sz="1600" smtClean="0"/>
              <a:t>l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endParaRPr lang="en-US" altLang="zh-CN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WPA/WPA2</a:t>
            </a:r>
            <a:r>
              <a:rPr lang="zh-CN" altLang="en-US" sz="1600" smtClean="0">
                <a:sym typeface="Wingdings" panose="05000000000000000000" pitchFamily="2" charset="2"/>
              </a:rPr>
              <a:t>（</a:t>
            </a:r>
            <a:r>
              <a:rPr lang="en-US" altLang="zh-CN" sz="1600" smtClean="0"/>
              <a:t>Wi-Fi </a:t>
            </a:r>
            <a:r>
              <a:rPr lang="en-US" altLang="zh-CN" sz="1600"/>
              <a:t>Protected Access</a:t>
            </a:r>
            <a:r>
              <a:rPr lang="zh-CN" altLang="en-US" sz="1600" smtClean="0">
                <a:sym typeface="Wingdings" panose="05000000000000000000" pitchFamily="2" charset="2"/>
              </a:rPr>
              <a:t>）：</a:t>
            </a:r>
            <a:r>
              <a:rPr lang="zh-CN" altLang="en-US" sz="1600" smtClean="0"/>
              <a:t>是</a:t>
            </a:r>
            <a:r>
              <a:rPr lang="zh-CN" altLang="en-US" sz="1600"/>
              <a:t>一种保护无线电脑网络</a:t>
            </a:r>
            <a:r>
              <a:rPr lang="en-US" altLang="zh-CN" sz="1600"/>
              <a:t>(Wi-Fi)</a:t>
            </a:r>
            <a:r>
              <a:rPr lang="zh-CN" altLang="en-US" sz="1600"/>
              <a:t>安全的系统，它是应研究者在前一代的系统有线等效加密（</a:t>
            </a:r>
            <a:r>
              <a:rPr lang="en-US" altLang="zh-CN" sz="1600"/>
              <a:t>WEP</a:t>
            </a:r>
            <a:r>
              <a:rPr lang="zh-CN" altLang="en-US" sz="1600"/>
              <a:t>）中找到的几个严重的弱点而产生的</a:t>
            </a:r>
            <a:r>
              <a:rPr lang="zh-CN" altLang="en-US" sz="1600" smtClean="0"/>
              <a:t>。</a:t>
            </a:r>
            <a:r>
              <a:rPr lang="en-US" altLang="zh-CN" sz="1600" smtClean="0"/>
              <a:t>WPA2</a:t>
            </a:r>
            <a:r>
              <a:rPr lang="zh-CN" altLang="en-US" sz="1600" smtClean="0"/>
              <a:t>相比</a:t>
            </a:r>
            <a:r>
              <a:rPr lang="en-US" altLang="zh-CN" sz="1600" smtClean="0"/>
              <a:t>WPA</a:t>
            </a:r>
            <a:r>
              <a:rPr lang="zh-CN" altLang="en-US" sz="1600" smtClean="0"/>
              <a:t>使用</a:t>
            </a:r>
            <a:r>
              <a:rPr lang="zh-CN" altLang="en-US" sz="1600"/>
              <a:t>了基于</a:t>
            </a:r>
            <a:r>
              <a:rPr lang="en-US" altLang="zh-CN" sz="1600"/>
              <a:t>AES</a:t>
            </a:r>
            <a:r>
              <a:rPr lang="zh-CN" altLang="en-US" sz="1600"/>
              <a:t>算法的</a:t>
            </a:r>
            <a:r>
              <a:rPr lang="en-US" altLang="zh-CN" sz="1600"/>
              <a:t>CCMP</a:t>
            </a:r>
            <a:r>
              <a:rPr lang="zh-CN" altLang="en-US" sz="1600"/>
              <a:t>来取代</a:t>
            </a:r>
            <a:r>
              <a:rPr lang="en-US" altLang="zh-CN" sz="1600"/>
              <a:t>TKIP</a:t>
            </a:r>
            <a:r>
              <a:rPr lang="zh-CN" altLang="en-US" sz="1600"/>
              <a:t>和</a:t>
            </a:r>
            <a:r>
              <a:rPr lang="en-US" altLang="zh-CN" sz="1600"/>
              <a:t>WEP</a:t>
            </a:r>
            <a:r>
              <a:rPr lang="zh-CN" altLang="en-US" sz="1600"/>
              <a:t>。加密字长也从</a:t>
            </a:r>
            <a:r>
              <a:rPr lang="en-US" altLang="zh-CN" sz="1600"/>
              <a:t>40b</a:t>
            </a:r>
            <a:r>
              <a:rPr lang="zh-CN" altLang="en-US" sz="1600"/>
              <a:t>升级到</a:t>
            </a:r>
            <a:r>
              <a:rPr lang="en-US" altLang="zh-CN" sz="1600"/>
              <a:t>128b</a:t>
            </a:r>
            <a:r>
              <a:rPr lang="zh-CN" altLang="en-US" sz="1600"/>
              <a:t>，安全性大大增加。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>
                <a:solidFill>
                  <a:srgbClr val="FF0000"/>
                </a:solidFill>
              </a:rPr>
              <a:t>WPA-PSK/WPA2-PSK</a:t>
            </a:r>
            <a:r>
              <a:rPr lang="zh-CN" altLang="en-US" sz="1600"/>
              <a:t>安全类型其实是</a:t>
            </a:r>
            <a:r>
              <a:rPr lang="en-US" altLang="zh-CN" sz="1600"/>
              <a:t>WPA/WPA2</a:t>
            </a:r>
            <a:r>
              <a:rPr lang="zh-CN" altLang="en-US" sz="1600"/>
              <a:t>的一种简化版别，它是依据同享密钥的</a:t>
            </a:r>
            <a:r>
              <a:rPr lang="en-US" altLang="zh-CN" sz="1600"/>
              <a:t>WPA</a:t>
            </a:r>
            <a:r>
              <a:rPr lang="zh-CN" altLang="en-US" sz="1600"/>
              <a:t>形式，安全性很高，设置也对比简单，合适普通家庭用户和小型企业运用。</a:t>
            </a:r>
            <a:endParaRPr lang="en-US" altLang="zh-CN" sz="1600"/>
          </a:p>
          <a:p>
            <a:endParaRPr lang="en-US" altLang="zh-CN" sz="1600" smtClean="0"/>
          </a:p>
          <a:p>
            <a:r>
              <a:rPr lang="en-US" altLang="zh-CN" sz="1600">
                <a:solidFill>
                  <a:srgbClr val="FF0000"/>
                </a:solidFill>
              </a:rPr>
              <a:t>WPS</a:t>
            </a:r>
            <a:r>
              <a:rPr lang="zh-CN" altLang="en-US" sz="1600"/>
              <a:t>（</a:t>
            </a:r>
            <a:r>
              <a:rPr lang="en-US" altLang="zh-CN" sz="1600"/>
              <a:t>Wi-Fi Protected Setup</a:t>
            </a:r>
            <a:r>
              <a:rPr lang="zh-CN" altLang="en-US" sz="1600"/>
              <a:t>）：这是一个</a:t>
            </a:r>
            <a:r>
              <a:rPr lang="en-US" altLang="zh-CN" sz="1600"/>
              <a:t>2007</a:t>
            </a:r>
            <a:r>
              <a:rPr lang="zh-CN" altLang="en-US" sz="1600"/>
              <a:t>年年初才发布的认证，目的是让消费者可以透过更简单的方式来设定无线网络装置，并且保证有一定的安全性。</a:t>
            </a:r>
            <a:endParaRPr lang="en-US" altLang="zh-CN" sz="16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3767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99456" y="2583664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+mj-ea"/>
                <a:ea typeface="+mj-ea"/>
              </a:rPr>
              <a:t>二</a:t>
            </a:r>
            <a:r>
              <a:rPr lang="zh-CN" altLang="en-US" sz="2800" smtClean="0">
                <a:latin typeface="+mj-ea"/>
                <a:ea typeface="+mj-ea"/>
              </a:rPr>
              <a:t>、</a:t>
            </a:r>
            <a:r>
              <a:rPr lang="en-US" altLang="zh-CN" sz="2800" smtClean="0">
                <a:latin typeface="+mj-ea"/>
                <a:ea typeface="+mj-ea"/>
              </a:rPr>
              <a:t>Wi-Fi</a:t>
            </a:r>
            <a:r>
              <a:rPr lang="zh-CN" altLang="en-US" sz="2800" smtClean="0">
                <a:latin typeface="+mj-ea"/>
                <a:ea typeface="+mj-ea"/>
              </a:rPr>
              <a:t>属性与广播</a:t>
            </a:r>
            <a:endParaRPr lang="en-US" altLang="zh-CN" sz="2800" smtClean="0">
              <a:latin typeface="+mj-ea"/>
              <a:ea typeface="+mj-ea"/>
            </a:endParaRPr>
          </a:p>
          <a:p>
            <a:pPr algn="ctr"/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43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43608" y="1266722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1026" name="Picture 2" descr="C:\Users\sdmc\Desktop\ppt\unConnec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62" y="764704"/>
            <a:ext cx="5268738" cy="296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dmc\Desktop\ppt\connect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58940"/>
            <a:ext cx="5266394" cy="29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827584" y="1268760"/>
            <a:ext cx="770485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常用的</a:t>
            </a:r>
            <a:r>
              <a:rPr lang="en-US" altLang="zh-CN" sz="2000" smtClean="0">
                <a:solidFill>
                  <a:srgbClr val="FF0000"/>
                </a:solidFill>
              </a:rPr>
              <a:t>Wi-Fi</a:t>
            </a:r>
            <a:r>
              <a:rPr lang="zh-CN" altLang="en-US" sz="2000" smtClean="0">
                <a:solidFill>
                  <a:srgbClr val="FF0000"/>
                </a:solidFill>
              </a:rPr>
              <a:t>状态：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WIFI_STATE_DISABLED                       WIFI</a:t>
            </a:r>
            <a:r>
              <a:rPr lang="zh-CN" altLang="en-US" sz="1600"/>
              <a:t>网卡不可用 </a:t>
            </a:r>
            <a:endParaRPr lang="en-US" altLang="zh-CN" sz="1600" smtClean="0"/>
          </a:p>
          <a:p>
            <a:r>
              <a:rPr lang="en-US" altLang="zh-CN" sz="1600" smtClean="0"/>
              <a:t>WIFI_STATE_DISABLING                     WIFI</a:t>
            </a:r>
            <a:r>
              <a:rPr lang="zh-CN" altLang="en-US" sz="1600"/>
              <a:t>网卡正在关闭 </a:t>
            </a:r>
            <a:endParaRPr lang="en-US" altLang="zh-CN" sz="1600" smtClean="0"/>
          </a:p>
          <a:p>
            <a:r>
              <a:rPr lang="en-US" altLang="zh-CN" sz="1600" smtClean="0"/>
              <a:t>WIFI_STATE_ENABLED                        WIFI</a:t>
            </a:r>
            <a:r>
              <a:rPr lang="zh-CN" altLang="en-US" sz="1600"/>
              <a:t>网卡可用 </a:t>
            </a:r>
            <a:endParaRPr lang="en-US" altLang="zh-CN" sz="1600" smtClean="0"/>
          </a:p>
          <a:p>
            <a:r>
              <a:rPr lang="en-US" altLang="zh-CN" sz="1600" smtClean="0"/>
              <a:t>WIFI_STATE_ENABLING                      WIFI</a:t>
            </a:r>
            <a:r>
              <a:rPr lang="zh-CN" altLang="en-US" sz="1600"/>
              <a:t>网卡正在打开 </a:t>
            </a:r>
            <a:endParaRPr lang="en-US" altLang="zh-CN" sz="1600" smtClean="0"/>
          </a:p>
          <a:p>
            <a:r>
              <a:rPr lang="en-US" altLang="zh-CN" sz="1600" smtClean="0"/>
              <a:t>WIFI_STATE_UNKNOWN                    WIFI</a:t>
            </a:r>
            <a:r>
              <a:rPr lang="zh-CN" altLang="en-US" sz="1600"/>
              <a:t>网卡状态</a:t>
            </a:r>
            <a:r>
              <a:rPr lang="zh-CN" altLang="en-US" sz="1600" smtClean="0"/>
              <a:t>不可知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>
                <a:solidFill>
                  <a:srgbClr val="FF0000"/>
                </a:solidFill>
              </a:rPr>
              <a:t>四个重要对象：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mWifiManager</a:t>
            </a:r>
          </a:p>
          <a:p>
            <a:r>
              <a:rPr lang="en-US" altLang="zh-CN" sz="1600" smtClean="0"/>
              <a:t>mWifiInfo</a:t>
            </a:r>
          </a:p>
          <a:p>
            <a:r>
              <a:rPr lang="en-US" altLang="zh-CN" sz="1600" smtClean="0"/>
              <a:t>mWifiAdmin</a:t>
            </a:r>
          </a:p>
          <a:p>
            <a:r>
              <a:rPr lang="en-US" altLang="zh-CN" sz="1600" smtClean="0"/>
              <a:t>mWifiConfiguration</a:t>
            </a:r>
          </a:p>
          <a:p>
            <a:endParaRPr lang="en-US" altLang="zh-CN" sz="1600" smtClean="0"/>
          </a:p>
          <a:p>
            <a:r>
              <a:rPr lang="zh-CN" altLang="en-US" sz="2000">
                <a:solidFill>
                  <a:srgbClr val="FF0000"/>
                </a:solidFill>
              </a:rPr>
              <a:t>接入点（</a:t>
            </a:r>
            <a:r>
              <a:rPr lang="en-US" altLang="zh-CN" sz="2000">
                <a:solidFill>
                  <a:srgbClr val="FF0000"/>
                </a:solidFill>
              </a:rPr>
              <a:t>Access   Point</a:t>
            </a:r>
            <a:r>
              <a:rPr lang="zh-CN" altLang="en-US" sz="2000">
                <a:solidFill>
                  <a:srgbClr val="FF0000"/>
                </a:solidFill>
              </a:rPr>
              <a:t>）的属性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1600" b="1"/>
              <a:t>1. </a:t>
            </a:r>
            <a:r>
              <a:rPr lang="en-US" altLang="zh-CN" sz="1600"/>
              <a:t> BSSID </a:t>
            </a:r>
            <a:r>
              <a:rPr lang="zh-CN" altLang="en-US" sz="1600"/>
              <a:t>接入点的地址</a:t>
            </a:r>
          </a:p>
          <a:p>
            <a:r>
              <a:rPr lang="en-US" altLang="zh-CN" sz="1600" b="1"/>
              <a:t>2. </a:t>
            </a:r>
            <a:r>
              <a:rPr lang="zh-CN" altLang="en-US" sz="1600"/>
              <a:t> </a:t>
            </a:r>
            <a:r>
              <a:rPr lang="en-US" altLang="zh-CN" sz="1600"/>
              <a:t>SSID </a:t>
            </a:r>
            <a:r>
              <a:rPr lang="zh-CN" altLang="en-US" sz="1600"/>
              <a:t>网络的名字，唯一区别</a:t>
            </a:r>
            <a:r>
              <a:rPr lang="en-US" altLang="zh-CN" sz="1600"/>
              <a:t>WIFI</a:t>
            </a:r>
            <a:r>
              <a:rPr lang="zh-CN" altLang="en-US" sz="1600"/>
              <a:t>网络的名字</a:t>
            </a:r>
          </a:p>
          <a:p>
            <a:r>
              <a:rPr lang="en-US" altLang="zh-CN" sz="1600" b="1"/>
              <a:t>3. </a:t>
            </a:r>
            <a:r>
              <a:rPr lang="zh-CN" altLang="en-US" sz="1600"/>
              <a:t> </a:t>
            </a:r>
            <a:r>
              <a:rPr lang="en-US" altLang="zh-CN" sz="1600"/>
              <a:t>Capabilities </a:t>
            </a:r>
            <a:r>
              <a:rPr lang="zh-CN" altLang="en-US" sz="1600"/>
              <a:t>网络接入的性能</a:t>
            </a:r>
          </a:p>
          <a:p>
            <a:r>
              <a:rPr lang="en-US" altLang="zh-CN" sz="1600" b="1"/>
              <a:t>4. </a:t>
            </a:r>
            <a:r>
              <a:rPr lang="zh-CN" altLang="en-US" sz="1600"/>
              <a:t> </a:t>
            </a:r>
            <a:r>
              <a:rPr lang="en-US" altLang="zh-CN" sz="1600"/>
              <a:t>Frequency </a:t>
            </a:r>
            <a:r>
              <a:rPr lang="zh-CN" altLang="en-US" sz="1600"/>
              <a:t>当前</a:t>
            </a:r>
            <a:r>
              <a:rPr lang="en-US" altLang="zh-CN" sz="1600"/>
              <a:t>WIFI</a:t>
            </a:r>
            <a:r>
              <a:rPr lang="zh-CN" altLang="en-US" sz="1600"/>
              <a:t>设备附近热点的频率</a:t>
            </a:r>
            <a:r>
              <a:rPr lang="en-US" altLang="zh-CN" sz="1600"/>
              <a:t>(MHz)</a:t>
            </a:r>
          </a:p>
          <a:p>
            <a:r>
              <a:rPr lang="en-US" altLang="zh-CN" sz="1600" b="1"/>
              <a:t>5. </a:t>
            </a:r>
            <a:r>
              <a:rPr lang="en-US" altLang="zh-CN" sz="1600"/>
              <a:t> Level </a:t>
            </a:r>
            <a:r>
              <a:rPr lang="zh-CN" altLang="en-US" sz="1600"/>
              <a:t>所发现的</a:t>
            </a:r>
            <a:r>
              <a:rPr lang="en-US" altLang="zh-CN" sz="1600"/>
              <a:t>WIFI</a:t>
            </a:r>
            <a:r>
              <a:rPr lang="zh-CN" altLang="en-US" sz="1600"/>
              <a:t>网络信号</a:t>
            </a:r>
            <a:r>
              <a:rPr lang="zh-CN" altLang="en-US" sz="1600" smtClean="0"/>
              <a:t>强度</a:t>
            </a:r>
            <a:endParaRPr lang="zh-CN" altLang="en-US" sz="16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5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791072" y="720374"/>
            <a:ext cx="835292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广播：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(1).WifiManager.WIFI_STATE_CHANGED_ACTION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(2).WifiManager.NETWORK_STATE_CHANGED_ACTION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(3).WifiManager.SUPPLICANT_STATE_CHANGED_ACTION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(4).WifiManager.RSSI_CHANGED_ACTION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(5).WifiManager.CONFIGURED_NETWORKS_CHANGED_ACTION</a:t>
            </a:r>
            <a:r>
              <a:rPr lang="zh-CN" altLang="zh-CN"/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(6).WifiManager.SCAN_RESULTS_AVAILABLE_ACTION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zh-CN" altLang="zh-CN"/>
          </a:p>
          <a:p>
            <a:pPr>
              <a:lnSpc>
                <a:spcPct val="120000"/>
              </a:lnSpc>
            </a:pPr>
            <a:r>
              <a:rPr lang="zh-CN" altLang="zh-CN"/>
              <a:t>广播</a:t>
            </a:r>
            <a:r>
              <a:rPr lang="en-US" altLang="zh-CN"/>
              <a:t>(1)</a:t>
            </a:r>
            <a:r>
              <a:rPr lang="zh-CN" altLang="zh-CN"/>
              <a:t>监听</a:t>
            </a:r>
            <a:r>
              <a:rPr lang="en-US" altLang="zh-CN"/>
              <a:t>Wi-Fi</a:t>
            </a:r>
            <a:r>
              <a:rPr lang="zh-CN" altLang="zh-CN"/>
              <a:t>打开、关闭、正在打开、正在关闭等状态变化；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广播</a:t>
            </a:r>
            <a:r>
              <a:rPr lang="en-US" altLang="zh-CN"/>
              <a:t>(2)</a:t>
            </a:r>
            <a:r>
              <a:rPr lang="zh-CN" altLang="zh-CN"/>
              <a:t>监听</a:t>
            </a:r>
            <a:r>
              <a:rPr lang="en-US" altLang="zh-CN"/>
              <a:t>Wi-Fi</a:t>
            </a:r>
            <a:r>
              <a:rPr lang="zh-CN" altLang="zh-CN"/>
              <a:t>连接状态，例如</a:t>
            </a:r>
            <a:r>
              <a:rPr lang="en-US" altLang="zh-CN"/>
              <a:t>CONNECTED</a:t>
            </a:r>
            <a:r>
              <a:rPr lang="zh-CN" altLang="zh-CN"/>
              <a:t>、</a:t>
            </a:r>
            <a:r>
              <a:rPr lang="en-US" altLang="zh-CN"/>
              <a:t>CONNECTING</a:t>
            </a:r>
            <a:r>
              <a:rPr lang="zh-CN" altLang="zh-CN"/>
              <a:t>、</a:t>
            </a:r>
            <a:r>
              <a:rPr lang="en-US" altLang="zh-CN"/>
              <a:t>DISCONNECTED</a:t>
            </a:r>
            <a:r>
              <a:rPr lang="zh-CN" altLang="zh-CN"/>
              <a:t>等；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广播</a:t>
            </a:r>
            <a:r>
              <a:rPr lang="en-US" altLang="zh-CN"/>
              <a:t>(3)</a:t>
            </a:r>
            <a:r>
              <a:rPr lang="zh-CN" altLang="zh-CN"/>
              <a:t>监听</a:t>
            </a:r>
            <a:r>
              <a:rPr lang="en-US" altLang="zh-CN" smtClean="0"/>
              <a:t>wifi</a:t>
            </a:r>
            <a:r>
              <a:rPr lang="zh-CN" altLang="en-US"/>
              <a:t>正在建立的连接</a:t>
            </a:r>
            <a:r>
              <a:rPr lang="zh-CN" altLang="en-US"/>
              <a:t>状态</a:t>
            </a:r>
            <a:r>
              <a:rPr lang="zh-CN" altLang="en-US" smtClean="0"/>
              <a:t>改变（</a:t>
            </a:r>
            <a:r>
              <a:rPr lang="zh-CN" altLang="zh-CN" smtClean="0"/>
              <a:t>连接</a:t>
            </a:r>
            <a:r>
              <a:rPr lang="zh-CN" altLang="zh-CN"/>
              <a:t>的</a:t>
            </a:r>
            <a:r>
              <a:rPr lang="zh-CN" altLang="zh-CN" smtClean="0"/>
              <a:t>过程</a:t>
            </a:r>
            <a:r>
              <a:rPr lang="zh-CN" altLang="en-US" smtClean="0"/>
              <a:t>）</a:t>
            </a:r>
            <a:r>
              <a:rPr lang="zh-CN" altLang="zh-CN" smtClean="0"/>
              <a:t>，</a:t>
            </a:r>
            <a:r>
              <a:rPr lang="zh-CN" altLang="zh-CN"/>
              <a:t>可获取额外信息，常见的有</a:t>
            </a:r>
            <a:r>
              <a:rPr lang="en-US" altLang="zh-CN"/>
              <a:t>CONNECTING</a:t>
            </a:r>
            <a:r>
              <a:rPr lang="zh-CN" altLang="zh-CN" smtClean="0"/>
              <a:t>、</a:t>
            </a:r>
            <a:r>
              <a:rPr lang="en-US" altLang="zh-CN" smtClean="0"/>
              <a:t>AUTHENTICATING</a:t>
            </a:r>
            <a:r>
              <a:rPr lang="zh-CN" altLang="zh-CN"/>
              <a:t>等</a:t>
            </a:r>
            <a:r>
              <a:rPr lang="zh-CN" altLang="zh-CN" smtClean="0"/>
              <a:t>；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zh-CN" smtClean="0"/>
              <a:t>广播</a:t>
            </a:r>
            <a:r>
              <a:rPr lang="en-US" altLang="zh-CN"/>
              <a:t>(4)</a:t>
            </a:r>
            <a:r>
              <a:rPr lang="zh-CN" altLang="zh-CN"/>
              <a:t>监听</a:t>
            </a:r>
            <a:r>
              <a:rPr lang="en-US" altLang="zh-CN"/>
              <a:t>Wi-Fi</a:t>
            </a:r>
            <a:r>
              <a:rPr lang="zh-CN" altLang="zh-CN"/>
              <a:t>信号强度的变化，当</a:t>
            </a:r>
            <a:r>
              <a:rPr lang="en-US" altLang="zh-CN"/>
              <a:t>Wi-Fi</a:t>
            </a:r>
            <a:r>
              <a:rPr lang="zh-CN" altLang="zh-CN"/>
              <a:t>信号发生变化时触发该广播；</a:t>
            </a:r>
          </a:p>
          <a:p>
            <a:pPr>
              <a:lnSpc>
                <a:spcPct val="120000"/>
              </a:lnSpc>
            </a:pPr>
            <a:r>
              <a:rPr lang="zh-CN" altLang="zh-CN"/>
              <a:t>广播</a:t>
            </a:r>
            <a:r>
              <a:rPr lang="en-US" altLang="zh-CN"/>
              <a:t>(5)</a:t>
            </a:r>
            <a:r>
              <a:rPr lang="zh-CN" altLang="zh-CN"/>
              <a:t>监听网络配置信息的</a:t>
            </a:r>
            <a:r>
              <a:rPr lang="zh-CN" altLang="zh-CN" smtClean="0"/>
              <a:t>变化</a:t>
            </a:r>
            <a:r>
              <a:rPr lang="zh-CN" altLang="en-US" smtClean="0"/>
              <a:t>。当</a:t>
            </a:r>
            <a:r>
              <a:rPr lang="en-US" altLang="zh-CN"/>
              <a:t>WiFi</a:t>
            </a:r>
            <a:r>
              <a:rPr lang="zh-CN" altLang="en-US"/>
              <a:t>列表中的网络添加、更新或者删除时系统会发送该广播</a:t>
            </a:r>
            <a:r>
              <a:rPr lang="zh-CN" altLang="zh-CN" smtClean="0"/>
              <a:t>；</a:t>
            </a:r>
            <a:endParaRPr lang="zh-CN" altLang="zh-CN"/>
          </a:p>
          <a:p>
            <a:pPr>
              <a:lnSpc>
                <a:spcPct val="120000"/>
              </a:lnSpc>
            </a:pPr>
            <a:r>
              <a:rPr lang="zh-CN" altLang="zh-CN"/>
              <a:t>广播</a:t>
            </a:r>
            <a:r>
              <a:rPr lang="en-US" altLang="zh-CN"/>
              <a:t>(6)</a:t>
            </a:r>
            <a:r>
              <a:rPr lang="zh-CN" altLang="zh-CN"/>
              <a:t>监听</a:t>
            </a:r>
            <a:r>
              <a:rPr lang="en-US" altLang="zh-CN"/>
              <a:t>Wi-Fi</a:t>
            </a:r>
            <a:r>
              <a:rPr lang="zh-CN" altLang="zh-CN"/>
              <a:t>的扫描，进而得到实时的可连接热点。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254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697</Words>
  <Application>Microsoft Office PowerPoint</Application>
  <PresentationFormat>全屏显示(4:3)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sdmc</cp:lastModifiedBy>
  <cp:revision>25</cp:revision>
  <dcterms:created xsi:type="dcterms:W3CDTF">2015-04-23T02:34:06Z</dcterms:created>
  <dcterms:modified xsi:type="dcterms:W3CDTF">2016-09-20T11:04:33Z</dcterms:modified>
</cp:coreProperties>
</file>