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1" r:id="rId9"/>
    <p:sldId id="259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926EA-70B3-45F6-8F1E-B26384BBDF90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C25C5-268F-4FE3-A205-6BE988965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8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C25C5-268F-4FE3-A205-6BE98896591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936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85A-4032-4FD3-8886-DF9317282C65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AF5A0A3-C016-412D-BE71-5D8813C9E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3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85A-4032-4FD3-8886-DF9317282C65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F5A0A3-C016-412D-BE71-5D8813C9E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56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85A-4032-4FD3-8886-DF9317282C65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F5A0A3-C016-412D-BE71-5D8813C9E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3075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85A-4032-4FD3-8886-DF9317282C65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F5A0A3-C016-412D-BE71-5D8813C9E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39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85A-4032-4FD3-8886-DF9317282C65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F5A0A3-C016-412D-BE71-5D8813C9E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2346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85A-4032-4FD3-8886-DF9317282C65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F5A0A3-C016-412D-BE71-5D8813C9E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27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85A-4032-4FD3-8886-DF9317282C65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A0A3-C016-412D-BE71-5D8813C9E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693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85A-4032-4FD3-8886-DF9317282C65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A0A3-C016-412D-BE71-5D8813C9E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89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85A-4032-4FD3-8886-DF9317282C65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A0A3-C016-412D-BE71-5D8813C9E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43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85A-4032-4FD3-8886-DF9317282C65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F5A0A3-C016-412D-BE71-5D8813C9E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44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85A-4032-4FD3-8886-DF9317282C65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F5A0A3-C016-412D-BE71-5D8813C9E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29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85A-4032-4FD3-8886-DF9317282C65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F5A0A3-C016-412D-BE71-5D8813C9E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36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85A-4032-4FD3-8886-DF9317282C65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A0A3-C016-412D-BE71-5D8813C9E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04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85A-4032-4FD3-8886-DF9317282C65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A0A3-C016-412D-BE71-5D8813C9E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02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85A-4032-4FD3-8886-DF9317282C65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A0A3-C016-412D-BE71-5D8813C9E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40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85A-4032-4FD3-8886-DF9317282C65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F5A0A3-C016-412D-BE71-5D8813C9E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73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C085A-4032-4FD3-8886-DF9317282C65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AF5A0A3-C016-412D-BE71-5D8813C9E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59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2095" y="2834089"/>
            <a:ext cx="9364088" cy="2262781"/>
          </a:xfrm>
        </p:spPr>
        <p:txBody>
          <a:bodyPr/>
          <a:lstStyle/>
          <a:p>
            <a:r>
              <a:rPr lang="zh-CN" altLang="en-US" dirty="0" smtClean="0"/>
              <a:t>播放器的实现及相关注意事项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058401" y="52770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主将人：佘冰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13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22014" y="826265"/>
            <a:ext cx="50449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字幕：编码在视频中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以单独的文件存在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可以设置字体大小、颜色、出现的位置</a:t>
            </a:r>
            <a:endParaRPr lang="en-US" altLang="zh-CN" dirty="0" smtClean="0"/>
          </a:p>
          <a:p>
            <a:r>
              <a:rPr lang="en-US" altLang="zh-CN" dirty="0" smtClean="0"/>
              <a:t>           </a:t>
            </a:r>
            <a:r>
              <a:rPr lang="zh-CN" altLang="en-US" dirty="0" smtClean="0"/>
              <a:t>如果是外挂的字幕，可以选择多种字幕。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mtClean="0"/>
              <a:t>音轨：可以选择多种不同的音轨。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977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0048" y="580042"/>
            <a:ext cx="8911687" cy="819100"/>
          </a:xfrm>
        </p:spPr>
        <p:txBody>
          <a:bodyPr/>
          <a:lstStyle/>
          <a:p>
            <a:r>
              <a:rPr lang="zh-CN" altLang="en-US" dirty="0" smtClean="0"/>
              <a:t>播放器的实现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22024" y="2005070"/>
            <a:ext cx="936185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VideoView</a:t>
            </a:r>
            <a:r>
              <a:rPr lang="zh-CN" altLang="en-US" dirty="0" smtClean="0"/>
              <a:t>：是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系统提供的一个媒体播放显示和控制的控件。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播放视频：</a:t>
            </a:r>
            <a:r>
              <a:rPr lang="en-US" altLang="zh-CN" dirty="0"/>
              <a:t> </a:t>
            </a:r>
            <a:r>
              <a:rPr lang="en-US" altLang="zh-CN" dirty="0" err="1" smtClean="0"/>
              <a:t>setVideoPath</a:t>
            </a:r>
            <a:r>
              <a:rPr lang="en-US" altLang="zh-CN" dirty="0" smtClean="0"/>
              <a:t>(String </a:t>
            </a:r>
            <a:r>
              <a:rPr lang="en-US" altLang="zh-CN" dirty="0"/>
              <a:t>path</a:t>
            </a:r>
            <a:r>
              <a:rPr lang="en-US" altLang="zh-CN" dirty="0" smtClean="0"/>
              <a:t>);//</a:t>
            </a:r>
            <a:r>
              <a:rPr lang="zh-CN" altLang="en-US" dirty="0" smtClean="0"/>
              <a:t>播放本地视频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en-US" altLang="zh-CN" dirty="0" err="1" smtClean="0"/>
              <a:t>setVideoURI</a:t>
            </a:r>
            <a:r>
              <a:rPr lang="en-US" altLang="zh-CN" dirty="0" smtClean="0"/>
              <a:t>(Uri </a:t>
            </a:r>
            <a:r>
              <a:rPr lang="en-US" altLang="zh-CN" dirty="0" err="1"/>
              <a:t>uri</a:t>
            </a:r>
            <a:r>
              <a:rPr lang="en-US" altLang="zh-CN" dirty="0"/>
              <a:t>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//</a:t>
            </a:r>
            <a:r>
              <a:rPr lang="zh-CN" altLang="en-US" dirty="0" smtClean="0"/>
              <a:t>播放线上视频</a:t>
            </a:r>
            <a:endParaRPr lang="en-US" altLang="zh-CN" dirty="0" smtClean="0"/>
          </a:p>
          <a:p>
            <a:r>
              <a:rPr lang="zh-CN" altLang="en-US" dirty="0" smtClean="0"/>
              <a:t>控       制： </a:t>
            </a:r>
            <a:r>
              <a:rPr lang="en-US" altLang="zh-CN" dirty="0" smtClean="0"/>
              <a:t>start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/>
              <a:t>stop()</a:t>
            </a:r>
            <a:r>
              <a:rPr lang="zh-CN" altLang="en-US" dirty="0"/>
              <a:t>、</a:t>
            </a:r>
            <a:r>
              <a:rPr lang="en-US" altLang="zh-CN" dirty="0" err="1"/>
              <a:t>psuse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seekTo</a:t>
            </a:r>
            <a:r>
              <a:rPr lang="en-US" altLang="zh-CN" dirty="0" smtClean="0"/>
              <a:t>() 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getDuration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getCurrentPosition</a:t>
            </a:r>
            <a:r>
              <a:rPr lang="en-US" altLang="zh-CN" dirty="0" smtClean="0"/>
              <a:t>()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stopPlayback</a:t>
            </a:r>
            <a:r>
              <a:rPr lang="en-US" altLang="zh-CN" dirty="0" smtClean="0"/>
              <a:t> ()</a:t>
            </a:r>
          </a:p>
          <a:p>
            <a:r>
              <a:rPr lang="zh-CN" altLang="en-US" dirty="0" smtClean="0"/>
              <a:t>判       断：</a:t>
            </a:r>
            <a:r>
              <a:rPr lang="en-US" altLang="zh-CN" dirty="0" err="1" smtClean="0"/>
              <a:t>canPause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canSeekBackward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canSeekForword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isPlaying</a:t>
            </a:r>
            <a:r>
              <a:rPr lang="en-US" altLang="zh-CN" dirty="0" smtClean="0"/>
              <a:t>()</a:t>
            </a:r>
          </a:p>
          <a:p>
            <a:endParaRPr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getBufferPercentage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 smtClean="0">
                <a:solidFill>
                  <a:srgbClr val="FF0000"/>
                </a:solidFill>
              </a:rPr>
              <a:t>()(</a:t>
            </a:r>
            <a:r>
              <a:rPr lang="zh-CN" altLang="en-US" dirty="0" smtClean="0">
                <a:solidFill>
                  <a:srgbClr val="FF0000"/>
                </a:solidFill>
              </a:rPr>
              <a:t>没有什么用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619480" y="1112704"/>
            <a:ext cx="88440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public </a:t>
            </a:r>
            <a:r>
              <a:rPr lang="en-US" altLang="zh-CN" b="1" dirty="0"/>
              <a:t>class </a:t>
            </a:r>
            <a:r>
              <a:rPr lang="en-US" altLang="zh-CN" b="1" dirty="0" err="1"/>
              <a:t>VideoView</a:t>
            </a:r>
            <a:r>
              <a:rPr lang="en-US" altLang="zh-CN" b="1" dirty="0"/>
              <a:t> extends </a:t>
            </a:r>
            <a:r>
              <a:rPr lang="en-US" altLang="zh-CN" b="1" dirty="0" err="1"/>
              <a:t>SurfaceView</a:t>
            </a:r>
            <a:r>
              <a:rPr lang="en-US" altLang="zh-CN" b="1" dirty="0"/>
              <a:t> </a:t>
            </a:r>
            <a:r>
              <a:rPr lang="en-US" altLang="zh-CN" b="1" dirty="0" smtClean="0"/>
              <a:t>implements </a:t>
            </a:r>
            <a:r>
              <a:rPr lang="en-US" altLang="zh-CN" b="1" dirty="0" err="1" smtClean="0"/>
              <a:t>MediaPlayerControl</a:t>
            </a:r>
            <a:endParaRPr lang="en-US" altLang="zh-CN" b="1" dirty="0" smtClean="0"/>
          </a:p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SurfaceView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：</a:t>
            </a:r>
            <a:r>
              <a:rPr lang="zh-CN" altLang="en-US" b="1" dirty="0" smtClean="0"/>
              <a:t>显示</a:t>
            </a:r>
            <a:r>
              <a:rPr lang="zh-CN" altLang="en-US" b="1" dirty="0" smtClean="0"/>
              <a:t>，</a:t>
            </a:r>
            <a:r>
              <a:rPr lang="en-US" altLang="zh-CN" b="1" dirty="0" err="1" smtClean="0"/>
              <a:t>MediaPlayer</a:t>
            </a:r>
            <a:r>
              <a:rPr lang="zh-CN" altLang="en-US" b="1" dirty="0" smtClean="0"/>
              <a:t>：控制视频的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如果想开发有个性的视频</a:t>
            </a:r>
            <a:r>
              <a:rPr lang="en-US" altLang="zh-CN" b="1" dirty="0" smtClean="0"/>
              <a:t>view</a:t>
            </a:r>
            <a:r>
              <a:rPr lang="zh-CN" altLang="en-US" b="1" dirty="0" smtClean="0"/>
              <a:t>，可以直接对</a:t>
            </a:r>
            <a:r>
              <a:rPr lang="en-US" altLang="zh-CN" b="1" dirty="0" err="1" smtClean="0"/>
              <a:t>SurfaceView</a:t>
            </a:r>
            <a:r>
              <a:rPr lang="zh-CN" altLang="en-US" b="1" dirty="0" smtClean="0"/>
              <a:t>进行重写。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2148289" y="3150302"/>
            <a:ext cx="722706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SurfaceView</a:t>
            </a:r>
            <a:r>
              <a:rPr lang="en-US" altLang="zh-CN" dirty="0" smtClean="0"/>
              <a:t> </a:t>
            </a:r>
            <a:r>
              <a:rPr lang="zh-CN" altLang="en-US" dirty="0" smtClean="0"/>
              <a:t>及</a:t>
            </a:r>
            <a:r>
              <a:rPr lang="en-US" altLang="zh-CN" dirty="0" err="1" smtClean="0"/>
              <a:t>SurfaceHolder.Callback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MediaPlayer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148289" y="3987572"/>
            <a:ext cx="937147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SurfaceView</a:t>
            </a:r>
            <a:r>
              <a:rPr lang="zh-CN" altLang="en-US" dirty="0" smtClean="0"/>
              <a:t>与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的区别：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view</a:t>
            </a:r>
            <a:r>
              <a:rPr lang="zh-CN" altLang="en-US" sz="1600" dirty="0" smtClean="0"/>
              <a:t>：被动更新。主要使用</a:t>
            </a:r>
            <a:r>
              <a:rPr lang="en-US" altLang="zh-CN" sz="1600" dirty="0" smtClean="0"/>
              <a:t>invalidate</a:t>
            </a:r>
            <a:r>
              <a:rPr lang="zh-CN" altLang="en-US" sz="1600" dirty="0" smtClean="0"/>
              <a:t>和</a:t>
            </a:r>
            <a:r>
              <a:rPr lang="en-US" altLang="zh-CN" sz="1600" dirty="0" err="1" smtClean="0"/>
              <a:t>postinvalidate</a:t>
            </a:r>
            <a:r>
              <a:rPr lang="zh-CN" altLang="en-US" sz="1600" dirty="0" smtClean="0"/>
              <a:t>。其中</a:t>
            </a:r>
            <a:r>
              <a:rPr lang="en-US" altLang="zh-CN" sz="1600" dirty="0" smtClean="0"/>
              <a:t>invalidate</a:t>
            </a:r>
            <a:r>
              <a:rPr lang="zh-CN" altLang="en-US" sz="1600" dirty="0" smtClean="0"/>
              <a:t>是直接在主线程中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</a:t>
            </a:r>
            <a:r>
              <a:rPr lang="zh-CN" altLang="en-US" sz="1600" dirty="0" smtClean="0"/>
              <a:t>更新，</a:t>
            </a:r>
            <a:r>
              <a:rPr lang="en-US" altLang="zh-CN" sz="1600" dirty="0" err="1" smtClean="0"/>
              <a:t>postinvalidate</a:t>
            </a:r>
            <a:r>
              <a:rPr lang="zh-CN" altLang="en-US" sz="1600" dirty="0" smtClean="0"/>
              <a:t>是另开一个线程更新。当触发某时间后更新。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SurfaceView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zh-CN" altLang="en-US" sz="1600" dirty="0" smtClean="0"/>
              <a:t>：主动更新。准备好后通知更新。</a:t>
            </a:r>
            <a:endParaRPr lang="en-US" altLang="zh-CN" sz="1600" dirty="0"/>
          </a:p>
        </p:txBody>
      </p:sp>
      <p:sp>
        <p:nvSpPr>
          <p:cNvPr id="2" name="文本框 1"/>
          <p:cNvSpPr txBox="1"/>
          <p:nvPr/>
        </p:nvSpPr>
        <p:spPr>
          <a:xfrm>
            <a:off x="1938968" y="2313033"/>
            <a:ext cx="8387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mSurfaceView</a:t>
            </a:r>
            <a:r>
              <a:rPr lang="en-US" altLang="zh-CN" dirty="0" err="1" smtClean="0"/>
              <a:t>.getHolder</a:t>
            </a:r>
            <a:r>
              <a:rPr lang="en-US" altLang="zh-CN" dirty="0"/>
              <a:t>().</a:t>
            </a:r>
            <a:r>
              <a:rPr lang="en-US" altLang="zh-CN" dirty="0" err="1" smtClean="0"/>
              <a:t>addCallback</a:t>
            </a:r>
            <a:r>
              <a:rPr lang="en-US" altLang="zh-CN" dirty="0" smtClean="0"/>
              <a:t>(</a:t>
            </a:r>
            <a:r>
              <a:rPr lang="en-US" altLang="zh-CN" dirty="0" err="1"/>
              <a:t>SurfaceHolder.Callback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/>
              <a:t>mMediaPlayer.setDisplay</a:t>
            </a:r>
            <a:r>
              <a:rPr lang="en-US" altLang="zh-CN" dirty="0"/>
              <a:t>(</a:t>
            </a:r>
            <a:r>
              <a:rPr lang="en-US" altLang="zh-CN" dirty="0" err="1"/>
              <a:t>mSurfaceView.getHolder</a:t>
            </a:r>
            <a:r>
              <a:rPr lang="en-US" altLang="zh-CN" dirty="0" smtClean="0"/>
              <a:t>());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548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98293" y="1288974"/>
            <a:ext cx="94692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SurfaceView</a:t>
            </a:r>
            <a:r>
              <a:rPr lang="zh-CN" altLang="en-US" dirty="0" smtClean="0"/>
              <a:t>：拥有独立的</a:t>
            </a:r>
            <a:r>
              <a:rPr lang="zh-CN" altLang="en-US" dirty="0"/>
              <a:t>绘图</a:t>
            </a:r>
            <a:r>
              <a:rPr lang="zh-CN" altLang="en-US" dirty="0" smtClean="0"/>
              <a:t>表面。</a:t>
            </a:r>
            <a:r>
              <a:rPr lang="zh-CN" altLang="en-US" dirty="0"/>
              <a:t>因此</a:t>
            </a:r>
            <a:r>
              <a:rPr lang="en-US" altLang="zh-CN" dirty="0" err="1"/>
              <a:t>SurfaceView</a:t>
            </a:r>
            <a:r>
              <a:rPr lang="zh-CN" altLang="en-US" dirty="0"/>
              <a:t>的</a:t>
            </a:r>
            <a:r>
              <a:rPr lang="en-US" altLang="zh-CN" dirty="0"/>
              <a:t>UI</a:t>
            </a:r>
            <a:r>
              <a:rPr lang="zh-CN" altLang="en-US" dirty="0"/>
              <a:t>就可以在一个独立的</a:t>
            </a:r>
            <a:r>
              <a:rPr lang="zh-CN" altLang="en-US" dirty="0" smtClean="0"/>
              <a:t>线程</a:t>
            </a:r>
            <a:r>
              <a:rPr lang="zh-CN" altLang="en-US" dirty="0"/>
              <a:t>中</a:t>
            </a:r>
            <a:r>
              <a:rPr lang="zh-CN" altLang="en-US" dirty="0" smtClean="0"/>
              <a:t>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</a:t>
            </a:r>
            <a:r>
              <a:rPr lang="zh-CN" altLang="en-US" dirty="0" smtClean="0"/>
              <a:t>行绘制。</a:t>
            </a:r>
            <a:r>
              <a:rPr lang="zh-CN" altLang="en-US" dirty="0"/>
              <a:t>一方面可以实现复杂而高效的</a:t>
            </a:r>
            <a:r>
              <a:rPr lang="en-US" altLang="zh-CN" dirty="0"/>
              <a:t>UI</a:t>
            </a:r>
            <a:r>
              <a:rPr lang="zh-CN" altLang="en-US" dirty="0"/>
              <a:t>，另一方面又不会导致用户输入</a:t>
            </a:r>
            <a:r>
              <a:rPr lang="zh-CN" altLang="en-US" dirty="0" smtClean="0"/>
              <a:t>得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</a:t>
            </a:r>
            <a:r>
              <a:rPr lang="zh-CN" altLang="en-US" dirty="0" smtClean="0"/>
              <a:t>不</a:t>
            </a:r>
            <a:r>
              <a:rPr lang="zh-CN" altLang="en-US" dirty="0"/>
              <a:t>到及时</a:t>
            </a:r>
            <a:r>
              <a:rPr lang="zh-CN" altLang="en-US" dirty="0" smtClean="0"/>
              <a:t>响应。如：播放视频，播放的是一帧一帧的画面，同时你也可以进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</a:t>
            </a:r>
            <a:r>
              <a:rPr lang="zh-CN" altLang="en-US" dirty="0" smtClean="0"/>
              <a:t>行其他的操作，不会阻碍主线程。</a:t>
            </a:r>
            <a:endParaRPr lang="en-US" altLang="zh-CN" dirty="0" smtClean="0"/>
          </a:p>
          <a:p>
            <a:r>
              <a:rPr lang="en-US" altLang="zh-CN" dirty="0" smtClean="0"/>
              <a:t>                         </a:t>
            </a:r>
            <a:r>
              <a:rPr lang="zh-CN" altLang="en-US" dirty="0" smtClean="0"/>
              <a:t>常用于：游戏、摄像头预览、视频等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41" y="3066294"/>
            <a:ext cx="5727200" cy="318603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890611" y="318387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它有专门的显示窗口。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87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14390" y="771181"/>
            <a:ext cx="878157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SurfaceHolder.Callback</a:t>
            </a:r>
            <a:r>
              <a:rPr lang="zh-CN" altLang="en-US" dirty="0" smtClean="0"/>
              <a:t>：对</a:t>
            </a:r>
            <a:r>
              <a:rPr lang="en-US" altLang="zh-CN" dirty="0" err="1" smtClean="0"/>
              <a:t>SurfaceViewde</a:t>
            </a:r>
            <a:r>
              <a:rPr lang="en-US" altLang="zh-CN" dirty="0" smtClean="0"/>
              <a:t> </a:t>
            </a:r>
            <a:r>
              <a:rPr lang="zh-CN" altLang="en-US" dirty="0" smtClean="0"/>
              <a:t>控制，可以监听到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</a:t>
            </a:r>
            <a:r>
              <a:rPr lang="en-US" altLang="zh-CN" dirty="0" err="1" smtClean="0"/>
              <a:t>surfaceCreated</a:t>
            </a:r>
            <a:r>
              <a:rPr lang="zh-CN" altLang="en-US" dirty="0" smtClean="0"/>
              <a:t>：当窗口创建好时调用，在这里你可以布局画布。</a:t>
            </a:r>
            <a:endParaRPr lang="en-US" altLang="zh-CN" dirty="0" smtClean="0"/>
          </a:p>
          <a:p>
            <a:r>
              <a:rPr lang="en-US" altLang="zh-CN" dirty="0" smtClean="0"/>
              <a:t>                    </a:t>
            </a:r>
            <a:r>
              <a:rPr lang="en-US" altLang="zh-CN" dirty="0" err="1" smtClean="0"/>
              <a:t>surfaceDestroyed</a:t>
            </a:r>
            <a:r>
              <a:rPr lang="zh-CN" altLang="en-US" dirty="0" smtClean="0"/>
              <a:t>：当窗口不可见时调用。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</a:t>
            </a:r>
            <a:r>
              <a:rPr lang="en-US" altLang="zh-CN" dirty="0" err="1" smtClean="0"/>
              <a:t>surfaceChanged</a:t>
            </a:r>
            <a:r>
              <a:rPr lang="zh-CN" altLang="en-US" dirty="0" smtClean="0"/>
              <a:t>：当尺寸改变时调用。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当要重新绘画时：</a:t>
            </a:r>
            <a:endParaRPr lang="en-US" altLang="zh-CN" dirty="0" smtClean="0"/>
          </a:p>
          <a:p>
            <a:r>
              <a:rPr lang="en-US" altLang="zh-CN" dirty="0" err="1" smtClean="0"/>
              <a:t>surfaceHolder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err="1"/>
              <a:t>lockCanvas</a:t>
            </a:r>
            <a:r>
              <a:rPr lang="en-US" altLang="zh-CN" dirty="0" smtClean="0"/>
              <a:t>();//</a:t>
            </a:r>
            <a:r>
              <a:rPr lang="zh-CN" altLang="en-US" dirty="0" smtClean="0"/>
              <a:t>锁定画布</a:t>
            </a:r>
            <a:endParaRPr lang="en-US" altLang="zh-CN" dirty="0" smtClean="0"/>
          </a:p>
          <a:p>
            <a:r>
              <a:rPr lang="en-US" altLang="zh-CN" dirty="0" err="1" smtClean="0"/>
              <a:t>updateView</a:t>
            </a:r>
            <a:r>
              <a:rPr lang="en-US" altLang="zh-CN" dirty="0" smtClean="0"/>
              <a:t>();//</a:t>
            </a:r>
            <a:r>
              <a:rPr lang="zh-CN" altLang="en-US" dirty="0" smtClean="0"/>
              <a:t>自己实现</a:t>
            </a:r>
            <a:endParaRPr lang="en-US" altLang="zh-CN" dirty="0" smtClean="0"/>
          </a:p>
          <a:p>
            <a:r>
              <a:rPr lang="en-US" altLang="zh-CN" dirty="0" err="1" smtClean="0"/>
              <a:t>surfaceHolder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unlockCanvasAndPost</a:t>
            </a:r>
            <a:r>
              <a:rPr lang="en-US" altLang="zh-CN" dirty="0" smtClean="0"/>
              <a:t>();//</a:t>
            </a:r>
            <a:r>
              <a:rPr lang="zh-CN" altLang="en-US" dirty="0" smtClean="0"/>
              <a:t>打开画布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注意：这里就是与</a:t>
            </a:r>
            <a:r>
              <a:rPr lang="en-US" altLang="zh-CN" dirty="0" smtClean="0">
                <a:solidFill>
                  <a:srgbClr val="FF0000"/>
                </a:solidFill>
              </a:rPr>
              <a:t>view</a:t>
            </a:r>
            <a:r>
              <a:rPr lang="zh-CN" altLang="en-US" dirty="0" smtClean="0">
                <a:solidFill>
                  <a:srgbClr val="FF0000"/>
                </a:solidFill>
              </a:rPr>
              <a:t>最大的不同之处。如果原布局还在，此时重新更新布局，整个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  </a:t>
            </a:r>
            <a:r>
              <a:rPr lang="zh-CN" altLang="en-US" dirty="0" smtClean="0">
                <a:solidFill>
                  <a:srgbClr val="FF0000"/>
                </a:solidFill>
              </a:rPr>
              <a:t>画面就会很乱。如果将画布锁住，然后等将要绘画的布局准备完毕，然后一次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  </a:t>
            </a:r>
            <a:r>
              <a:rPr lang="zh-CN" altLang="en-US" dirty="0" smtClean="0">
                <a:solidFill>
                  <a:srgbClr val="FF0000"/>
                </a:solidFill>
              </a:rPr>
              <a:t>性画出。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7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83884" y="793214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MediaPlayer</a:t>
            </a:r>
            <a:r>
              <a:rPr lang="zh-CN" altLang="en-US" dirty="0" smtClean="0"/>
              <a:t>：主要控制。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961" y="0"/>
            <a:ext cx="5609557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9722" y="1997839"/>
            <a:ext cx="42995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    对</a:t>
            </a:r>
            <a:r>
              <a:rPr lang="zh-CN" altLang="en-US" dirty="0"/>
              <a:t>播放音频</a:t>
            </a:r>
            <a:r>
              <a:rPr lang="en-US" altLang="zh-CN" dirty="0"/>
              <a:t>/</a:t>
            </a:r>
            <a:r>
              <a:rPr lang="zh-CN" altLang="en-US" dirty="0"/>
              <a:t>视频文件和流的控制是</a:t>
            </a:r>
            <a:r>
              <a:rPr lang="zh-CN" altLang="en-US" dirty="0" smtClean="0"/>
              <a:t>通</a:t>
            </a:r>
            <a:endParaRPr lang="en-US" altLang="zh-CN" dirty="0" smtClean="0"/>
          </a:p>
          <a:p>
            <a:r>
              <a:rPr lang="zh-CN" altLang="en-US" dirty="0" smtClean="0"/>
              <a:t>过</a:t>
            </a:r>
            <a:r>
              <a:rPr lang="zh-CN" altLang="en-US" dirty="0"/>
              <a:t>一个状态机来管理的。下图显示一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en-US" altLang="zh-CN" dirty="0" err="1" smtClean="0"/>
              <a:t>MediaPlayer</a:t>
            </a:r>
            <a:r>
              <a:rPr lang="zh-CN" altLang="en-US" dirty="0"/>
              <a:t>对象被支持的播放控制</a:t>
            </a:r>
            <a:r>
              <a:rPr lang="zh-CN" altLang="en-US" dirty="0" smtClean="0"/>
              <a:t>操</a:t>
            </a:r>
            <a:endParaRPr lang="en-US" altLang="zh-CN" dirty="0" smtClean="0"/>
          </a:p>
          <a:p>
            <a:r>
              <a:rPr lang="zh-CN" altLang="en-US" dirty="0" smtClean="0"/>
              <a:t>作</a:t>
            </a:r>
            <a:r>
              <a:rPr lang="zh-CN" altLang="en-US" dirty="0"/>
              <a:t>驱动的生命周期和状态。椭圆</a:t>
            </a:r>
            <a:r>
              <a:rPr lang="zh-CN" altLang="en-US" dirty="0" smtClean="0"/>
              <a:t>代表</a:t>
            </a:r>
            <a:endParaRPr lang="en-US" altLang="zh-CN" dirty="0" smtClean="0"/>
          </a:p>
          <a:p>
            <a:r>
              <a:rPr lang="en-US" altLang="zh-CN" dirty="0" err="1" smtClean="0"/>
              <a:t>MediaPlayer</a:t>
            </a:r>
            <a:r>
              <a:rPr lang="zh-CN" altLang="en-US" dirty="0"/>
              <a:t>对象可能驻留的状态。</a:t>
            </a:r>
            <a:r>
              <a:rPr lang="zh-CN" altLang="en-US" dirty="0" smtClean="0"/>
              <a:t>弧</a:t>
            </a:r>
            <a:endParaRPr lang="en-US" altLang="zh-CN" dirty="0" smtClean="0"/>
          </a:p>
          <a:p>
            <a:r>
              <a:rPr lang="zh-CN" altLang="en-US" dirty="0" smtClean="0"/>
              <a:t>线</a:t>
            </a:r>
            <a:r>
              <a:rPr lang="zh-CN" altLang="en-US" dirty="0"/>
              <a:t>表示驱动</a:t>
            </a:r>
            <a:r>
              <a:rPr lang="en-US" altLang="zh-CN" dirty="0" err="1"/>
              <a:t>MediaPlayer</a:t>
            </a:r>
            <a:r>
              <a:rPr lang="zh-CN" altLang="en-US" dirty="0"/>
              <a:t>在各个状态</a:t>
            </a:r>
            <a:r>
              <a:rPr lang="zh-CN" altLang="en-US" dirty="0" smtClean="0"/>
              <a:t>之</a:t>
            </a:r>
            <a:endParaRPr lang="en-US" altLang="zh-CN" dirty="0" smtClean="0"/>
          </a:p>
          <a:p>
            <a:r>
              <a:rPr lang="zh-CN" altLang="en-US" dirty="0" smtClean="0"/>
              <a:t>间</a:t>
            </a:r>
            <a:r>
              <a:rPr lang="zh-CN" altLang="en-US" dirty="0"/>
              <a:t>迁移的播放控制操作。这里有两</a:t>
            </a:r>
            <a:r>
              <a:rPr lang="zh-CN" altLang="en-US" dirty="0" smtClean="0"/>
              <a:t>种类</a:t>
            </a:r>
            <a:endParaRPr lang="en-US" altLang="zh-CN" dirty="0" smtClean="0"/>
          </a:p>
          <a:p>
            <a:r>
              <a:rPr lang="zh-CN" altLang="en-US" dirty="0" smtClean="0"/>
              <a:t>型</a:t>
            </a:r>
            <a:r>
              <a:rPr lang="zh-CN" altLang="en-US" dirty="0"/>
              <a:t>的弧线。由一个箭头开始的弧代表</a:t>
            </a:r>
            <a:r>
              <a:rPr lang="zh-CN" altLang="en-US" dirty="0" smtClean="0"/>
              <a:t>同</a:t>
            </a:r>
            <a:endParaRPr lang="en-US" altLang="zh-CN" dirty="0" smtClean="0"/>
          </a:p>
          <a:p>
            <a:r>
              <a:rPr lang="zh-CN" altLang="en-US" dirty="0" smtClean="0"/>
              <a:t>步</a:t>
            </a:r>
            <a:r>
              <a:rPr lang="zh-CN" altLang="en-US" dirty="0"/>
              <a:t>的方法调用，而以双箭头开头的</a:t>
            </a:r>
            <a:r>
              <a:rPr lang="zh-CN" altLang="en-US" dirty="0" smtClean="0"/>
              <a:t>代表</a:t>
            </a:r>
            <a:endParaRPr lang="en-US" altLang="zh-CN" dirty="0" smtClean="0"/>
          </a:p>
          <a:p>
            <a:r>
              <a:rPr lang="zh-CN" altLang="en-US" dirty="0" smtClean="0"/>
              <a:t>的</a:t>
            </a:r>
            <a:r>
              <a:rPr lang="zh-CN" altLang="en-US" dirty="0"/>
              <a:t>弧线代表异步方法调用。</a:t>
            </a:r>
          </a:p>
        </p:txBody>
      </p:sp>
    </p:spTree>
    <p:extLst>
      <p:ext uri="{BB962C8B-B14F-4D97-AF65-F5344CB8AC3E}">
        <p14:creationId xmlns:p14="http://schemas.microsoft.com/office/powerpoint/2010/main" val="421800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26256" y="1134738"/>
            <a:ext cx="84930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进入</a:t>
            </a:r>
            <a:r>
              <a:rPr lang="en-US" altLang="zh-CN" dirty="0" smtClean="0"/>
              <a:t>prepare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prepare()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prepareAsync</a:t>
            </a:r>
            <a:r>
              <a:rPr lang="en-US" altLang="zh-CN" dirty="0" smtClean="0"/>
              <a:t>()</a:t>
            </a:r>
            <a:r>
              <a:rPr lang="zh-CN" altLang="en-US" dirty="0" smtClean="0"/>
              <a:t>同步更新和一步更新。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</a:t>
            </a:r>
            <a:r>
              <a:rPr lang="zh-CN" altLang="en-US" dirty="0" smtClean="0"/>
              <a:t>如果播放在线视频，一定要用一步更新。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注意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seekTo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：播放器从指定的位置开始播放，是异步方法。当有返回值时，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并不代表定位完成，可以通过</a:t>
            </a:r>
            <a:r>
              <a:rPr lang="en-US" altLang="zh-CN" dirty="0" err="1" smtClean="0"/>
              <a:t>OnSeekComplete</a:t>
            </a:r>
            <a:r>
              <a:rPr lang="zh-CN" altLang="en-US" dirty="0" smtClean="0"/>
              <a:t>去监听。</a:t>
            </a:r>
            <a:endParaRPr lang="en-US" altLang="zh-CN" dirty="0" smtClean="0"/>
          </a:p>
          <a:p>
            <a:r>
              <a:rPr lang="en-US" altLang="zh-CN" dirty="0" smtClean="0"/>
              <a:t>            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VideoView</a:t>
            </a:r>
            <a:r>
              <a:rPr lang="zh-CN" altLang="en-US" dirty="0" smtClean="0"/>
              <a:t>的播放、暂停、快进、快退等就是</a:t>
            </a:r>
            <a:r>
              <a:rPr lang="zh-CN" altLang="en-US" dirty="0" smtClean="0"/>
              <a:t>通过</a:t>
            </a:r>
            <a:r>
              <a:rPr lang="zh-CN" altLang="en-US" dirty="0"/>
              <a:t>控制</a:t>
            </a:r>
            <a:r>
              <a:rPr lang="en-US" altLang="zh-CN" dirty="0" err="1" smtClean="0"/>
              <a:t>MediaPlayer</a:t>
            </a:r>
            <a:r>
              <a:rPr lang="zh-CN" altLang="en-US" dirty="0" smtClean="0"/>
              <a:t>来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</a:t>
            </a:r>
            <a:r>
              <a:rPr lang="zh-CN" altLang="en-US" dirty="0" smtClean="0"/>
              <a:t>实现的。）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2655065" y="4087258"/>
            <a:ext cx="897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MediaPlayer</a:t>
            </a:r>
            <a:r>
              <a:rPr lang="zh-CN" altLang="en-US" dirty="0" smtClean="0"/>
              <a:t>除了可以控制视频之外还可以控制音频。控制进入本视频时声音的大小。</a:t>
            </a:r>
            <a:endParaRPr lang="en-US" altLang="zh-CN" dirty="0" smtClean="0"/>
          </a:p>
          <a:p>
            <a:r>
              <a:rPr lang="zh-CN" altLang="en-US" dirty="0" smtClean="0"/>
              <a:t>在播放音频、视频之前，最好关闭背景声音。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655065" y="3470313"/>
            <a:ext cx="880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播放下一个视频时，需要对上一个视频进行</a:t>
            </a:r>
            <a:r>
              <a:rPr lang="en-US" altLang="zh-CN" dirty="0" smtClean="0"/>
              <a:t>stop</a:t>
            </a:r>
            <a:r>
              <a:rPr lang="zh-CN" altLang="en-US" dirty="0" smtClean="0"/>
              <a:t>，和</a:t>
            </a:r>
            <a:r>
              <a:rPr lang="en-US" altLang="zh-CN" dirty="0" smtClean="0"/>
              <a:t>reset</a:t>
            </a:r>
            <a:r>
              <a:rPr lang="zh-CN" altLang="en-US" dirty="0" smtClean="0"/>
              <a:t>，然后</a:t>
            </a:r>
            <a:r>
              <a:rPr lang="en-US" altLang="zh-CN" dirty="0" smtClean="0"/>
              <a:t>prepare</a:t>
            </a:r>
            <a:r>
              <a:rPr lang="zh-CN" altLang="en-US" dirty="0" smtClean="0"/>
              <a:t>进行播放。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25619" y="498120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播放完不适用时要进行释放资源。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6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83883" y="793215"/>
            <a:ext cx="843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</a:t>
            </a:r>
            <a:r>
              <a:rPr lang="zh-CN" altLang="en-US" dirty="0" smtClean="0"/>
              <a:t>：当视频分辨率较小时，会出现白边或者黑边，可通过一下方法进行调整。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48606" y="1444646"/>
            <a:ext cx="7524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、重写</a:t>
            </a:r>
            <a:r>
              <a:rPr lang="en-US" altLang="zh-CN" dirty="0" err="1" smtClean="0"/>
              <a:t>VideoView</a:t>
            </a:r>
            <a:r>
              <a:rPr lang="zh-CN" altLang="en-US" dirty="0" smtClean="0"/>
              <a:t>（但会使视频区适应</a:t>
            </a:r>
            <a:r>
              <a:rPr lang="en-US" altLang="zh-CN" dirty="0" err="1" smtClean="0"/>
              <a:t>videoview</a:t>
            </a:r>
            <a:r>
              <a:rPr lang="zh-CN" altLang="en-US" dirty="0" smtClean="0"/>
              <a:t>的大小，当分辨率较小时，视频会比较模糊，而且长、宽不会按比例拉升）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481" y="2176350"/>
            <a:ext cx="9934770" cy="1574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809301" y="3964236"/>
            <a:ext cx="676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、重新设置</a:t>
            </a:r>
            <a:r>
              <a:rPr lang="en-US" altLang="zh-CN" dirty="0" err="1" smtClean="0"/>
              <a:t>layoutParams</a:t>
            </a:r>
            <a:r>
              <a:rPr lang="zh-CN" altLang="en-US" dirty="0" smtClean="0"/>
              <a:t>设置居中（也可在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里面设置）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486" y="4482337"/>
            <a:ext cx="7942762" cy="216527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48606" y="3413643"/>
            <a:ext cx="6235547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原因：</a:t>
            </a:r>
            <a:r>
              <a:rPr lang="en-US" altLang="zh-CN" dirty="0" err="1" smtClean="0"/>
              <a:t>VideoView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onmesure</a:t>
            </a:r>
            <a:r>
              <a:rPr lang="zh-CN" altLang="en-US" dirty="0" smtClean="0"/>
              <a:t>里面已经设定了它的大小由视频的大小来确定的，所以在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里面设定的大小无效。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27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04222" y="68304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问题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625" y="587376"/>
            <a:ext cx="896397" cy="77611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34728" y="1983036"/>
            <a:ext cx="6314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视频播放都会有控制栏，控制播放、暂停、快进、快退。</a:t>
            </a:r>
            <a:endParaRPr lang="en-US" altLang="zh-CN" dirty="0" smtClean="0"/>
          </a:p>
          <a:p>
            <a:r>
              <a:rPr lang="zh-CN" altLang="en-US" dirty="0" smtClean="0"/>
              <a:t>功能要求：如果在</a:t>
            </a:r>
            <a:r>
              <a:rPr lang="en-US" altLang="zh-CN" dirty="0" smtClean="0"/>
              <a:t>5</a:t>
            </a:r>
            <a:r>
              <a:rPr lang="zh-CN" altLang="en-US" dirty="0" smtClean="0"/>
              <a:t>秒内不触发控制栏，控制栏则自动隐藏。</a:t>
            </a:r>
            <a:endParaRPr lang="en-US" altLang="zh-CN" dirty="0" smtClean="0"/>
          </a:p>
          <a:p>
            <a:r>
              <a:rPr lang="zh-CN" altLang="en-US" dirty="0" smtClean="0"/>
              <a:t>怎样去实现？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990" y="27742"/>
            <a:ext cx="5619682" cy="67861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7234" y="2554482"/>
            <a:ext cx="4498354" cy="1867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文本框 12"/>
          <p:cNvSpPr txBox="1"/>
          <p:nvPr/>
        </p:nvSpPr>
        <p:spPr>
          <a:xfrm>
            <a:off x="8629075" y="587376"/>
            <a:ext cx="30572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在</a:t>
            </a:r>
            <a:r>
              <a:rPr lang="en-US" altLang="zh-CN" dirty="0" err="1" smtClean="0">
                <a:solidFill>
                  <a:srgbClr val="FF0000"/>
                </a:solidFill>
              </a:rPr>
              <a:t>TimerTask</a:t>
            </a:r>
            <a:r>
              <a:rPr lang="zh-CN" altLang="en-US" dirty="0" smtClean="0">
                <a:solidFill>
                  <a:srgbClr val="FF0000"/>
                </a:solidFill>
              </a:rPr>
              <a:t>里面不能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直接去更新</a:t>
            </a:r>
            <a:r>
              <a:rPr lang="en-US" altLang="zh-CN" dirty="0" smtClean="0">
                <a:solidFill>
                  <a:srgbClr val="FF0000"/>
                </a:solidFill>
              </a:rPr>
              <a:t>UI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当然在</a:t>
            </a:r>
            <a:r>
              <a:rPr lang="en-US" altLang="zh-CN" dirty="0" smtClean="0">
                <a:solidFill>
                  <a:srgbClr val="FF0000"/>
                </a:solidFill>
              </a:rPr>
              <a:t>handle</a:t>
            </a:r>
            <a:r>
              <a:rPr lang="zh-CN" altLang="en-US" dirty="0" smtClean="0">
                <a:solidFill>
                  <a:srgbClr val="FF0000"/>
                </a:solidFill>
              </a:rPr>
              <a:t>发送的消息，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在处理之前</a:t>
            </a:r>
            <a:r>
              <a:rPr lang="en-US" altLang="zh-CN" dirty="0" smtClean="0">
                <a:solidFill>
                  <a:srgbClr val="FF0000"/>
                </a:solidFill>
              </a:rPr>
              <a:t>remove</a:t>
            </a:r>
            <a:r>
              <a:rPr lang="zh-CN" altLang="en-US" dirty="0" smtClean="0">
                <a:solidFill>
                  <a:srgbClr val="FF0000"/>
                </a:solidFill>
              </a:rPr>
              <a:t>掉，也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不会被调用。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1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706</TotalTime>
  <Words>831</Words>
  <Application>Microsoft Office PowerPoint</Application>
  <PresentationFormat>宽屏</PresentationFormat>
  <Paragraphs>88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幼圆</vt:lpstr>
      <vt:lpstr>Arial</vt:lpstr>
      <vt:lpstr>Calibri</vt:lpstr>
      <vt:lpstr>Century Gothic</vt:lpstr>
      <vt:lpstr>Wingdings 3</vt:lpstr>
      <vt:lpstr>丝状</vt:lpstr>
      <vt:lpstr>播放器的实现及相关注意事项</vt:lpstr>
      <vt:lpstr>播放器的实现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shendu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播放器的实现及相关注意事项</dc:title>
  <dc:creator>佘冰</dc:creator>
  <cp:lastModifiedBy>佘冰</cp:lastModifiedBy>
  <cp:revision>81</cp:revision>
  <dcterms:created xsi:type="dcterms:W3CDTF">2016-10-08T01:19:01Z</dcterms:created>
  <dcterms:modified xsi:type="dcterms:W3CDTF">2016-10-18T09:11:38Z</dcterms:modified>
</cp:coreProperties>
</file>