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2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4" autoAdjust="0"/>
  </p:normalViewPr>
  <p:slideViewPr>
    <p:cSldViewPr>
      <p:cViewPr varScale="1">
        <p:scale>
          <a:sx n="66" d="100"/>
          <a:sy n="66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450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3848" y="341861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Ant</a:t>
            </a:r>
            <a:r>
              <a:rPr lang="zh-CN" altLang="en-US" sz="3200" dirty="0" smtClean="0">
                <a:latin typeface="+mn-ea"/>
              </a:rPr>
              <a:t>脚本解析</a:t>
            </a:r>
            <a:endParaRPr lang="zh-CN" altLang="en-US" sz="32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295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608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2339752" y="27089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71" y="1474331"/>
            <a:ext cx="8770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</a:t>
            </a:r>
            <a:r>
              <a:rPr lang="zh-CN" altLang="en-US" dirty="0"/>
              <a:t>的</a:t>
            </a:r>
            <a:r>
              <a:rPr lang="zh-CN" altLang="en-US" dirty="0" smtClean="0"/>
              <a:t>概念：</a:t>
            </a:r>
            <a:endParaRPr lang="zh-CN" altLang="en-US" dirty="0"/>
          </a:p>
          <a:p>
            <a:r>
              <a:rPr lang="en-US" altLang="zh-CN" dirty="0" smtClean="0"/>
              <a:t>         ant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项目组的一个子项目，是一个基于</a:t>
            </a:r>
            <a:r>
              <a:rPr lang="en-US" altLang="zh-CN" dirty="0"/>
              <a:t>java</a:t>
            </a:r>
            <a:r>
              <a:rPr lang="zh-CN" altLang="en-US" dirty="0"/>
              <a:t>的构建工具</a:t>
            </a:r>
            <a:r>
              <a:rPr lang="en-US" altLang="zh-CN" dirty="0"/>
              <a:t>,</a:t>
            </a:r>
            <a:r>
              <a:rPr lang="zh-CN" altLang="en-US" dirty="0"/>
              <a:t>就是一个流程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引擎，用于</a:t>
            </a:r>
            <a:r>
              <a:rPr lang="zh-CN" altLang="en-US" dirty="0"/>
              <a:t>自动化调用程序完成项目的编译，打包，测试等。</a:t>
            </a:r>
            <a:r>
              <a:rPr lang="en-US" altLang="zh-CN" dirty="0"/>
              <a:t>ant</a:t>
            </a:r>
            <a:r>
              <a:rPr lang="zh-CN" altLang="en-US" dirty="0"/>
              <a:t>本身用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  <a:r>
              <a:rPr lang="en-US" altLang="zh-CN" dirty="0"/>
              <a:t>,</a:t>
            </a:r>
            <a:r>
              <a:rPr lang="zh-CN" altLang="en-US" dirty="0"/>
              <a:t>要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建</a:t>
            </a:r>
            <a:r>
              <a:rPr lang="zh-CN" altLang="en-US" dirty="0"/>
              <a:t>的</a:t>
            </a:r>
            <a:r>
              <a:rPr lang="zh-CN" altLang="en-US" dirty="0" smtClean="0"/>
              <a:t>工程的</a:t>
            </a:r>
            <a:r>
              <a:rPr lang="zh-CN" altLang="en-US" dirty="0"/>
              <a:t>配置文件用</a:t>
            </a:r>
            <a:r>
              <a:rPr lang="en-US" altLang="zh-CN" dirty="0"/>
              <a:t>xml</a:t>
            </a:r>
            <a:r>
              <a:rPr lang="zh-CN" altLang="en-US" dirty="0"/>
              <a:t>格式描述，可以很方便的实现跨平台构建工作。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1271" y="3606620"/>
            <a:ext cx="90626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</a:t>
            </a:r>
            <a:r>
              <a:rPr lang="zh-CN" altLang="en-US" dirty="0"/>
              <a:t>的优点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跨</a:t>
            </a:r>
            <a:r>
              <a:rPr lang="zh-CN" altLang="en-US" dirty="0"/>
              <a:t>平台性。</a:t>
            </a:r>
            <a:r>
              <a:rPr lang="en-US" altLang="zh-CN" dirty="0"/>
              <a:t>Ant</a:t>
            </a:r>
            <a:r>
              <a:rPr lang="zh-CN" altLang="en-US" dirty="0"/>
              <a:t>是纯</a:t>
            </a:r>
            <a:r>
              <a:rPr lang="en-US" altLang="zh-CN" dirty="0"/>
              <a:t>Java</a:t>
            </a:r>
            <a:r>
              <a:rPr lang="zh-CN" altLang="en-US" dirty="0"/>
              <a:t>语言编写的，所示具有很好的跨平台性。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操作</a:t>
            </a:r>
            <a:r>
              <a:rPr lang="zh-CN" altLang="en-US" dirty="0"/>
              <a:t>简单。</a:t>
            </a:r>
            <a:r>
              <a:rPr lang="en-US" altLang="zh-CN" dirty="0"/>
              <a:t>Ant</a:t>
            </a:r>
            <a:r>
              <a:rPr lang="zh-CN" altLang="en-US" dirty="0"/>
              <a:t>是由一个内置任务和可选任务组成的。</a:t>
            </a:r>
            <a:r>
              <a:rPr lang="en-US" altLang="zh-CN" dirty="0"/>
              <a:t>Ant</a:t>
            </a:r>
            <a:r>
              <a:rPr lang="zh-CN" altLang="en-US" dirty="0"/>
              <a:t>运行时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构建文件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  </a:t>
            </a:r>
            <a:r>
              <a:rPr lang="en-US" altLang="zh-CN" dirty="0"/>
              <a:t>Ant</a:t>
            </a:r>
            <a:r>
              <a:rPr lang="zh-CN" altLang="en-US" dirty="0"/>
              <a:t>通过调用</a:t>
            </a:r>
            <a:r>
              <a:rPr lang="en-US" altLang="zh-CN" dirty="0"/>
              <a:t>target</a:t>
            </a:r>
            <a:r>
              <a:rPr lang="zh-CN" altLang="en-US" dirty="0"/>
              <a:t>树，就可以执行各种</a:t>
            </a:r>
            <a:r>
              <a:rPr lang="en-US" altLang="zh-CN" dirty="0"/>
              <a:t>task</a:t>
            </a:r>
            <a:r>
              <a:rPr lang="zh-CN" altLang="en-US" dirty="0"/>
              <a:t>。每个</a:t>
            </a:r>
            <a:r>
              <a:rPr lang="en-US" altLang="zh-CN" dirty="0"/>
              <a:t>task</a:t>
            </a:r>
            <a:r>
              <a:rPr lang="zh-CN" altLang="en-US" dirty="0"/>
              <a:t>实现了特定接口对象。</a:t>
            </a:r>
            <a:r>
              <a:rPr lang="zh-CN" altLang="en-US" dirty="0" smtClean="0"/>
              <a:t>由于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构建文件时</a:t>
            </a:r>
            <a:r>
              <a:rPr lang="en-US" altLang="zh-CN" dirty="0"/>
              <a:t>XML</a:t>
            </a:r>
            <a:r>
              <a:rPr lang="zh-CN" altLang="en-US" dirty="0"/>
              <a:t>格式的文件，所以和容易维护和书写，而且结构很清晰。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Ant</a:t>
            </a:r>
            <a:r>
              <a:rPr lang="zh-CN" altLang="en-US" dirty="0"/>
              <a:t>可以集成到开发环境中。由于</a:t>
            </a:r>
            <a:r>
              <a:rPr lang="en-US" altLang="zh-CN" dirty="0"/>
              <a:t>Ant</a:t>
            </a:r>
            <a:r>
              <a:rPr lang="zh-CN" altLang="en-US" dirty="0"/>
              <a:t>的跨平台性和操作简单的特点，它很容易集成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开发环境中去。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35896" y="640593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Ant</a:t>
            </a:r>
            <a:r>
              <a:rPr lang="zh-CN" altLang="en-US" sz="2400" b="1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0500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3702" y="0"/>
            <a:ext cx="9144000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191217" y="1844824"/>
            <a:ext cx="8761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Ant</a:t>
            </a:r>
            <a:r>
              <a:rPr lang="zh-CN" altLang="en-US" dirty="0"/>
              <a:t>构建文件是</a:t>
            </a:r>
            <a:r>
              <a:rPr lang="en-US" altLang="zh-CN" dirty="0"/>
              <a:t>XML</a:t>
            </a:r>
            <a:r>
              <a:rPr lang="zh-CN" altLang="en-US" dirty="0"/>
              <a:t>文件。每个构建文件定义一个唯一的项目</a:t>
            </a:r>
            <a:r>
              <a:rPr lang="en-US" altLang="zh-CN" dirty="0"/>
              <a:t>(Project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每个项目下</a:t>
            </a:r>
            <a:r>
              <a:rPr lang="zh-CN" altLang="en-US" dirty="0"/>
              <a:t>可以定义很多目标</a:t>
            </a:r>
            <a:r>
              <a:rPr lang="en-US" altLang="zh-CN" dirty="0"/>
              <a:t>(target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，这些目标之间可以有依赖关系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执行这类目标时</a:t>
            </a:r>
            <a:r>
              <a:rPr lang="zh-CN" altLang="en-US" dirty="0" smtClean="0"/>
              <a:t>，需要</a:t>
            </a:r>
            <a:r>
              <a:rPr lang="zh-CN" altLang="en-US" dirty="0"/>
              <a:t>执行他们所依赖的目标。</a:t>
            </a:r>
          </a:p>
          <a:p>
            <a:r>
              <a:rPr lang="zh-CN" altLang="en-US" dirty="0"/>
              <a:t>　　每个目标中可以定义多个任务，目标中还定义了所要执行的任务序列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在</a:t>
            </a:r>
            <a:r>
              <a:rPr lang="zh-CN" altLang="en-US" dirty="0" smtClean="0"/>
              <a:t>构建目标</a:t>
            </a:r>
            <a:r>
              <a:rPr lang="zh-CN" altLang="en-US" dirty="0"/>
              <a:t>时必须调用所定义的任务。任务定义了</a:t>
            </a:r>
            <a:r>
              <a:rPr lang="en-US" altLang="zh-CN" dirty="0"/>
              <a:t>Ant</a:t>
            </a:r>
            <a:r>
              <a:rPr lang="zh-CN" altLang="en-US" dirty="0"/>
              <a:t>实际执行的命令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中的任务可以为</a:t>
            </a:r>
            <a:r>
              <a:rPr lang="en-US" altLang="zh-CN" dirty="0"/>
              <a:t>3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1</a:t>
            </a:r>
            <a:r>
              <a:rPr lang="zh-CN" altLang="en-US" dirty="0"/>
              <a:t>） 核心任务。核心任务是</a:t>
            </a:r>
            <a:r>
              <a:rPr lang="en-US" altLang="zh-CN" dirty="0"/>
              <a:t>Ant</a:t>
            </a:r>
            <a:r>
              <a:rPr lang="zh-CN" altLang="en-US" dirty="0"/>
              <a:t>自带的任务。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2</a:t>
            </a:r>
            <a:r>
              <a:rPr lang="zh-CN" altLang="en-US" dirty="0"/>
              <a:t>） 可选任务。可选任务实来自第三方的任务，因此需要一个附加的</a:t>
            </a:r>
            <a:r>
              <a:rPr lang="en-US" altLang="zh-CN" dirty="0"/>
              <a:t>JAR</a:t>
            </a:r>
            <a:r>
              <a:rPr lang="zh-CN" altLang="en-US" dirty="0"/>
              <a:t>文件。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3</a:t>
            </a:r>
            <a:r>
              <a:rPr lang="zh-CN" altLang="en-US" dirty="0"/>
              <a:t>） 用户自定义的任务。用户自定义的任务实用户自己开发的任务。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47864" y="968579"/>
            <a:ext cx="187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Ant</a:t>
            </a:r>
            <a:r>
              <a:rPr lang="zh-CN" altLang="en-US" sz="2400" b="1" dirty="0" smtClean="0"/>
              <a:t>脚本标签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52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7974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55987" y="980728"/>
            <a:ext cx="8779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&lt;project&gt;</a:t>
            </a:r>
            <a:r>
              <a:rPr lang="zh-CN" altLang="en-US" sz="1600" dirty="0"/>
              <a:t>标签：</a:t>
            </a:r>
          </a:p>
          <a:p>
            <a:r>
              <a:rPr lang="zh-CN" altLang="en-US" sz="1600" dirty="0"/>
              <a:t>　　每个构建文件对应一个项目。</a:t>
            </a:r>
            <a:r>
              <a:rPr lang="en-US" altLang="zh-CN" sz="1600" dirty="0"/>
              <a:t>&lt;project&gt;</a:t>
            </a:r>
            <a:r>
              <a:rPr lang="zh-CN" altLang="en-US" sz="1600" dirty="0"/>
              <a:t>标签时构建文件的根标签。它可以有多个内在属性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就</a:t>
            </a:r>
            <a:r>
              <a:rPr lang="zh-CN" altLang="en-US" sz="1600" dirty="0"/>
              <a:t>如代码中所示，其各个属性的含义分别如下。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(1) default</a:t>
            </a:r>
            <a:r>
              <a:rPr lang="zh-CN" altLang="en-US" sz="1600" dirty="0"/>
              <a:t>表示默认的运行目标，这个属性是必须的。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(2) </a:t>
            </a:r>
            <a:r>
              <a:rPr lang="en-US" altLang="zh-CN" sz="1600" dirty="0" err="1"/>
              <a:t>basedir</a:t>
            </a:r>
            <a:r>
              <a:rPr lang="zh-CN" altLang="en-US" sz="1600" dirty="0"/>
              <a:t>表示项目的基准目录。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(3) name</a:t>
            </a:r>
            <a:r>
              <a:rPr lang="zh-CN" altLang="en-US" sz="1600" dirty="0"/>
              <a:t>表示项目名。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(4) description</a:t>
            </a:r>
            <a:r>
              <a:rPr lang="zh-CN" altLang="en-US" sz="1600" dirty="0"/>
              <a:t>表示项目的描述。</a:t>
            </a:r>
          </a:p>
          <a:p>
            <a:r>
              <a:rPr lang="zh-CN" altLang="en-US" sz="1600" dirty="0"/>
              <a:t>每个构建文件都对应于一个项目，但是大型项目经常包含大量的子项目，每一个子项目都</a:t>
            </a:r>
            <a:r>
              <a:rPr lang="zh-CN" altLang="en-US" sz="1600" dirty="0" smtClean="0"/>
              <a:t>可以</a:t>
            </a:r>
            <a:endParaRPr lang="en-US" altLang="zh-CN" sz="1600" dirty="0" smtClean="0"/>
          </a:p>
          <a:p>
            <a:r>
              <a:rPr lang="zh-CN" altLang="en-US" sz="1600" dirty="0" smtClean="0"/>
              <a:t>有</a:t>
            </a:r>
            <a:r>
              <a:rPr lang="zh-CN" altLang="en-US" sz="1600" dirty="0"/>
              <a:t>自己的构建文件。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02" y="3289052"/>
            <a:ext cx="90834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&lt;target&gt;</a:t>
            </a:r>
            <a:r>
              <a:rPr lang="zh-CN" altLang="en-US" sz="1600" dirty="0"/>
              <a:t>标签</a:t>
            </a:r>
          </a:p>
          <a:p>
            <a:r>
              <a:rPr lang="zh-CN" altLang="en-US" sz="1600" dirty="0"/>
              <a:t>　　一个项目标签下可以有一个或多个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标签。一个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标签可以依赖其他的</a:t>
            </a:r>
            <a:r>
              <a:rPr lang="en-US" altLang="zh-CN" sz="1600" dirty="0"/>
              <a:t>target</a:t>
            </a:r>
            <a:r>
              <a:rPr lang="zh-CN" altLang="en-US" sz="1600" dirty="0"/>
              <a:t>标签。</a:t>
            </a:r>
          </a:p>
          <a:p>
            <a:r>
              <a:rPr lang="zh-CN" altLang="en-US" sz="1600" dirty="0" smtClean="0"/>
              <a:t>例如</a:t>
            </a:r>
            <a:r>
              <a:rPr lang="zh-CN" altLang="en-US" sz="1600" dirty="0"/>
              <a:t>，有一个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用于编译程序，另一个</a:t>
            </a:r>
            <a:r>
              <a:rPr lang="en-US" altLang="zh-CN" sz="1600" dirty="0"/>
              <a:t>target</a:t>
            </a:r>
            <a:r>
              <a:rPr lang="zh-CN" altLang="en-US" sz="1600" dirty="0"/>
              <a:t>用于声称可执行文件。在生成可执行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r>
              <a:rPr lang="zh-CN" altLang="en-US" sz="1600" dirty="0" smtClean="0"/>
              <a:t>之前</a:t>
            </a:r>
            <a:r>
              <a:rPr lang="zh-CN" altLang="en-US" sz="1600" dirty="0"/>
              <a:t>必须先编译该文件，因策可执行文件的</a:t>
            </a:r>
            <a:r>
              <a:rPr lang="en-US" altLang="zh-CN" sz="1600" dirty="0"/>
              <a:t>target</a:t>
            </a:r>
            <a:r>
              <a:rPr lang="zh-CN" altLang="en-US" sz="1600" dirty="0"/>
              <a:t>依赖于编译程序的</a:t>
            </a:r>
            <a:r>
              <a:rPr lang="en-US" altLang="zh-CN" sz="1600" dirty="0"/>
              <a:t>target</a:t>
            </a:r>
            <a:r>
              <a:rPr lang="zh-CN" altLang="en-US" sz="1600" dirty="0"/>
              <a:t>。</a:t>
            </a:r>
            <a:r>
              <a:rPr lang="en-US" altLang="zh-CN" sz="1600" dirty="0"/>
              <a:t>Target</a:t>
            </a:r>
            <a:r>
              <a:rPr lang="zh-CN" altLang="en-US" sz="1600" dirty="0"/>
              <a:t>的所有属性如下。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(1).name</a:t>
            </a:r>
            <a:r>
              <a:rPr lang="zh-CN" altLang="en-US" sz="1600" dirty="0"/>
              <a:t>表示标明，这个属性是必须的。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(2).depends</a:t>
            </a:r>
            <a:r>
              <a:rPr lang="zh-CN" altLang="en-US" sz="1600" dirty="0"/>
              <a:t>表示依赖的目标。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(3)if</a:t>
            </a:r>
            <a:r>
              <a:rPr lang="zh-CN" altLang="en-US" sz="1600" dirty="0"/>
              <a:t>表示仅当属性设置时才执行。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(4)unless</a:t>
            </a:r>
            <a:r>
              <a:rPr lang="zh-CN" altLang="en-US" sz="1600" dirty="0"/>
              <a:t>表示当属性没有设置时才执行。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/>
              <a:t>(5)description</a:t>
            </a:r>
            <a:r>
              <a:rPr lang="zh-CN" altLang="en-US" sz="1600" dirty="0"/>
              <a:t>表示项目的描述。</a:t>
            </a:r>
          </a:p>
          <a:p>
            <a:r>
              <a:rPr lang="en-US" altLang="zh-CN" sz="1600" dirty="0" smtClean="0"/>
              <a:t>Ant</a:t>
            </a:r>
            <a:r>
              <a:rPr lang="zh-CN" altLang="en-US" sz="1600" dirty="0"/>
              <a:t>的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属性指定了</a:t>
            </a:r>
            <a:r>
              <a:rPr lang="en-US" altLang="zh-CN" sz="1600" dirty="0"/>
              <a:t>target</a:t>
            </a:r>
            <a:r>
              <a:rPr lang="zh-CN" altLang="en-US" sz="1600" dirty="0"/>
              <a:t>的执行顺序。</a:t>
            </a:r>
            <a:r>
              <a:rPr lang="en-US" altLang="zh-CN" sz="1600" dirty="0"/>
              <a:t>Ant</a:t>
            </a:r>
            <a:r>
              <a:rPr lang="zh-CN" altLang="en-US" sz="1600" dirty="0"/>
              <a:t>会依照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属性中</a:t>
            </a:r>
            <a:r>
              <a:rPr lang="en-US" altLang="zh-CN" sz="1600" dirty="0"/>
              <a:t>target</a:t>
            </a:r>
            <a:r>
              <a:rPr lang="zh-CN" altLang="en-US" sz="1600" dirty="0"/>
              <a:t>出现顺序依次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zh-CN" altLang="en-US" sz="1600" dirty="0" smtClean="0"/>
              <a:t>每个</a:t>
            </a:r>
            <a:r>
              <a:rPr lang="en-US" altLang="zh-CN" sz="1600" dirty="0"/>
              <a:t>target</a:t>
            </a:r>
            <a:r>
              <a:rPr lang="zh-CN" altLang="en-US" sz="1600" dirty="0"/>
              <a:t>。在执行之前，首先需要执行它所依赖的</a:t>
            </a:r>
            <a:r>
              <a:rPr lang="en-US" altLang="zh-CN" sz="1600" dirty="0"/>
              <a:t>target</a:t>
            </a:r>
            <a:r>
              <a:rPr lang="zh-CN" altLang="en-US" sz="1600" dirty="0"/>
              <a:t>。程序中的名为</a:t>
            </a:r>
            <a:r>
              <a:rPr lang="en-US" altLang="zh-CN" sz="1600" dirty="0"/>
              <a:t>run</a:t>
            </a:r>
            <a:r>
              <a:rPr lang="zh-CN" altLang="en-US" sz="1600" dirty="0"/>
              <a:t>的</a:t>
            </a:r>
            <a:r>
              <a:rPr lang="en-US" altLang="zh-CN" sz="1600" dirty="0"/>
              <a:t>target</a:t>
            </a:r>
            <a:r>
              <a:rPr lang="zh-CN" altLang="en-US" sz="1600" dirty="0"/>
              <a:t>的</a:t>
            </a:r>
            <a:r>
              <a:rPr lang="en-US" altLang="zh-CN" sz="1600" dirty="0" smtClean="0"/>
              <a:t>depends</a:t>
            </a:r>
          </a:p>
          <a:p>
            <a:r>
              <a:rPr lang="zh-CN" altLang="en-US" sz="1600" dirty="0" smtClean="0"/>
              <a:t>属性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，而名为</a:t>
            </a:r>
            <a:r>
              <a:rPr lang="en-US" altLang="zh-CN" sz="1600" dirty="0"/>
              <a:t>compile</a:t>
            </a:r>
            <a:r>
              <a:rPr lang="zh-CN" altLang="en-US" sz="1600" dirty="0"/>
              <a:t>的</a:t>
            </a:r>
            <a:r>
              <a:rPr lang="en-US" altLang="zh-CN" sz="1600" dirty="0"/>
              <a:t>target</a:t>
            </a:r>
            <a:r>
              <a:rPr lang="zh-CN" altLang="en-US" sz="1600" dirty="0"/>
              <a:t>的</a:t>
            </a:r>
            <a:r>
              <a:rPr lang="en-US" altLang="zh-CN" sz="1600" dirty="0"/>
              <a:t>depends</a:t>
            </a:r>
            <a:r>
              <a:rPr lang="zh-CN" altLang="en-US" sz="1600" dirty="0"/>
              <a:t>属性是</a:t>
            </a:r>
            <a:r>
              <a:rPr lang="en-US" altLang="zh-CN" sz="1600" dirty="0"/>
              <a:t>prepare</a:t>
            </a:r>
            <a:r>
              <a:rPr lang="zh-CN" altLang="en-US" sz="1600" dirty="0"/>
              <a:t>，所以这几个</a:t>
            </a:r>
            <a:r>
              <a:rPr lang="en-US" altLang="zh-CN" sz="1600" dirty="0"/>
              <a:t>target</a:t>
            </a:r>
            <a:r>
              <a:rPr lang="zh-CN" altLang="en-US" sz="1600" dirty="0"/>
              <a:t>执行的</a:t>
            </a:r>
            <a:r>
              <a:rPr lang="zh-CN" altLang="en-US" sz="1600" dirty="0" smtClean="0"/>
              <a:t>顺序</a:t>
            </a:r>
            <a:endParaRPr lang="en-US" altLang="zh-CN" sz="1600" dirty="0" smtClean="0"/>
          </a:p>
          <a:p>
            <a:r>
              <a:rPr lang="zh-CN" altLang="en-US" sz="1600" dirty="0" smtClean="0"/>
              <a:t>是</a:t>
            </a:r>
            <a:r>
              <a:rPr lang="en-US" altLang="zh-CN" sz="1600" dirty="0"/>
              <a:t>prepare-&gt;compile-&gt;run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089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350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3779912" y="692696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dtv</a:t>
            </a:r>
            <a:r>
              <a:rPr lang="zh-CN" altLang="en-US" sz="2800" dirty="0" smtClean="0"/>
              <a:t>编译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424534"/>
            <a:ext cx="81913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配置</a:t>
            </a:r>
            <a:r>
              <a:rPr lang="zh-CN" altLang="en-US" dirty="0" smtClean="0"/>
              <a:t>了环境变量（</a:t>
            </a:r>
            <a:r>
              <a:rPr lang="zh-CN" altLang="en-US" dirty="0"/>
              <a:t>变量名为</a:t>
            </a:r>
            <a:r>
              <a:rPr lang="en-US" altLang="zh-CN" dirty="0"/>
              <a:t>ANDROID_HOME</a:t>
            </a:r>
            <a:r>
              <a:rPr lang="zh-CN" altLang="en-US" dirty="0"/>
              <a:t>，变量值为</a:t>
            </a:r>
            <a:r>
              <a:rPr lang="en-US" altLang="zh-CN" dirty="0" err="1"/>
              <a:t>android_sdk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存放目录；</a:t>
            </a:r>
            <a:r>
              <a:rPr lang="zh-CN" altLang="en-US" dirty="0"/>
              <a:t>系统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Path</a:t>
            </a:r>
            <a:r>
              <a:rPr lang="zh-CN" altLang="en-US" dirty="0"/>
              <a:t>变量</a:t>
            </a:r>
            <a:r>
              <a:rPr lang="zh-CN" altLang="en-US" dirty="0" smtClean="0"/>
              <a:t>里添加</a:t>
            </a:r>
            <a:r>
              <a:rPr lang="zh-CN" altLang="en-US" dirty="0"/>
              <a:t>“</a:t>
            </a:r>
            <a:r>
              <a:rPr lang="en-US" altLang="zh-CN" dirty="0"/>
              <a:t>%ANDROID_HOME%/tools;</a:t>
            </a:r>
            <a:r>
              <a:rPr lang="zh-CN" altLang="en-US" dirty="0" smtClean="0"/>
              <a:t>），进入</a:t>
            </a:r>
            <a:r>
              <a:rPr lang="en-US" altLang="zh-CN" dirty="0" err="1"/>
              <a:t>cmd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进入需要</a:t>
            </a:r>
            <a:r>
              <a:rPr lang="en-US" altLang="zh-CN" dirty="0"/>
              <a:t>ant</a:t>
            </a:r>
            <a:r>
              <a:rPr lang="zh-CN" altLang="en-US" dirty="0"/>
              <a:t>打包的工程根目录</a:t>
            </a:r>
            <a:r>
              <a:rPr lang="zh-CN" altLang="en-US" dirty="0" smtClean="0"/>
              <a:t>，执行</a:t>
            </a:r>
            <a:r>
              <a:rPr lang="zh-CN" altLang="en-US" dirty="0"/>
              <a:t>命令“</a:t>
            </a:r>
            <a:r>
              <a:rPr lang="en-US" altLang="zh-CN" dirty="0"/>
              <a:t>android update project -p ./”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/>
              <a:t>p</a:t>
            </a:r>
            <a:r>
              <a:rPr lang="zh-CN" altLang="en-US" dirty="0"/>
              <a:t>表示路径，用</a:t>
            </a:r>
            <a:r>
              <a:rPr lang="en-US" altLang="zh-CN" dirty="0"/>
              <a:t>./</a:t>
            </a:r>
            <a:r>
              <a:rPr lang="zh-CN" altLang="en-US" dirty="0"/>
              <a:t>表示当前</a:t>
            </a:r>
            <a:r>
              <a:rPr lang="zh-CN" altLang="en-US" dirty="0" smtClean="0"/>
              <a:t>路径。生成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local.properties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、往</a:t>
            </a:r>
            <a:r>
              <a:rPr lang="en-US" altLang="zh-CN" dirty="0" err="1" smtClean="0"/>
              <a:t>local.properties</a:t>
            </a:r>
            <a:r>
              <a:rPr lang="zh-CN" altLang="en-US" dirty="0" smtClean="0"/>
              <a:t>添加：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/>
              <a:t>proguard.config</a:t>
            </a:r>
            <a:r>
              <a:rPr lang="en-US" altLang="zh-CN" dirty="0"/>
              <a:t>=</a:t>
            </a:r>
            <a:r>
              <a:rPr lang="en-US" altLang="zh-CN" dirty="0" err="1"/>
              <a:t>proguard.flags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key.store</a:t>
            </a:r>
            <a:r>
              <a:rPr lang="en-US" altLang="zh-CN" dirty="0"/>
              <a:t>=./</a:t>
            </a:r>
            <a:r>
              <a:rPr lang="en-US" altLang="zh-CN" dirty="0" err="1"/>
              <a:t>release.key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key.alias</a:t>
            </a:r>
            <a:r>
              <a:rPr lang="en-US" altLang="zh-CN" dirty="0" smtClean="0"/>
              <a:t>=dtv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key.store.password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sdmc.dtv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key.alias.password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sdmc.dtv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ant</a:t>
            </a:r>
            <a:r>
              <a:rPr lang="zh-CN" altLang="en-US" dirty="0"/>
              <a:t>进行</a:t>
            </a:r>
            <a:r>
              <a:rPr lang="zh-CN" altLang="en-US" dirty="0" smtClean="0"/>
              <a:t>打包。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0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4" y="1586975"/>
            <a:ext cx="7923809" cy="34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" y="274638"/>
            <a:ext cx="6942857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115616" y="980728"/>
            <a:ext cx="4036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脚本命令编译：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、定义</a:t>
            </a:r>
            <a:r>
              <a:rPr lang="en-US" altLang="zh-CN" dirty="0" smtClean="0"/>
              <a:t>custom_rules.xml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、编辑</a:t>
            </a:r>
            <a:r>
              <a:rPr lang="en-US" altLang="zh-CN" dirty="0" smtClean="0"/>
              <a:t>.bat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、执行编译好的</a:t>
            </a:r>
            <a:r>
              <a:rPr lang="en-US" altLang="zh-CN" dirty="0" smtClean="0"/>
              <a:t>.bat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5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99392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4729"/>
            <a:ext cx="3100779" cy="58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4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361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33</cp:revision>
  <dcterms:created xsi:type="dcterms:W3CDTF">2015-04-23T02:34:06Z</dcterms:created>
  <dcterms:modified xsi:type="dcterms:W3CDTF">2016-11-16T06:20:20Z</dcterms:modified>
</cp:coreProperties>
</file>