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sldIdLst>
    <p:sldId id="256" r:id="rId2"/>
    <p:sldId id="257" r:id="rId3"/>
    <p:sldId id="261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79" r:id="rId23"/>
    <p:sldId id="286" r:id="rId24"/>
    <p:sldId id="278" r:id="rId25"/>
    <p:sldId id="265" r:id="rId26"/>
    <p:sldId id="264" r:id="rId27"/>
    <p:sldId id="266" r:id="rId28"/>
    <p:sldId id="267" r:id="rId29"/>
    <p:sldId id="262" r:id="rId30"/>
    <p:sldId id="260" r:id="rId31"/>
    <p:sldId id="25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佘冰" initials="A" lastIdx="1" clrIdx="0">
    <p:extLst>
      <p:ext uri="{19B8F6BF-5375-455C-9EA6-DF929625EA0E}">
        <p15:presenceInfo xmlns:p15="http://schemas.microsoft.com/office/powerpoint/2012/main" userId="佘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0T19:47:02.19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8C047-5DBD-4952-B835-180195E0DCE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F2AF-D29A-4ACC-AF31-DC97E5F3F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3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F2AF-D29A-4ACC-AF31-DC97E5F3F5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7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27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8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11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4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16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3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FE05B2-A2C3-42FC-8282-A30CC01B5EC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DE7C84-2550-43BC-9E6C-624D06D51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9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6409" y="1750662"/>
            <a:ext cx="6400800" cy="1947333"/>
          </a:xfrm>
        </p:spPr>
        <p:txBody>
          <a:bodyPr>
            <a:normAutofit/>
          </a:bodyPr>
          <a:lstStyle/>
          <a:p>
            <a:r>
              <a:rPr lang="en-US" altLang="zh-CN" sz="4400" dirty="0" err="1"/>
              <a:t>ImageLoader</a:t>
            </a:r>
            <a:r>
              <a:rPr lang="zh-CN" altLang="en-US" sz="4400" dirty="0" smtClean="0"/>
              <a:t>解析</a:t>
            </a:r>
            <a:endParaRPr lang="en-US" altLang="zh-CN" sz="4400" dirty="0" smtClean="0"/>
          </a:p>
          <a:p>
            <a:r>
              <a:rPr lang="en-US" altLang="zh-CN" sz="4400" dirty="0"/>
              <a:t> </a:t>
            </a:r>
            <a:r>
              <a:rPr lang="en-US" altLang="zh-CN" sz="4400" dirty="0" smtClean="0"/>
              <a:t>         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22843" y="3513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佘冰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11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2" y="575113"/>
            <a:ext cx="583964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0" y="1389716"/>
            <a:ext cx="7535327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4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70" y="1241868"/>
            <a:ext cx="7316221" cy="367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6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0" y="1111200"/>
            <a:ext cx="5975230" cy="4933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7045" y="1287470"/>
            <a:ext cx="52164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对于</a:t>
            </a:r>
            <a:r>
              <a:rPr lang="en-US" altLang="zh-CN" dirty="0" err="1"/>
              <a:t>InputStream</a:t>
            </a:r>
            <a:r>
              <a:rPr lang="zh-CN" altLang="en-US" dirty="0"/>
              <a:t>流有个小</a:t>
            </a:r>
            <a:r>
              <a:rPr lang="en-US" altLang="zh-CN" dirty="0"/>
              <a:t>bug</a:t>
            </a:r>
            <a:r>
              <a:rPr lang="zh-CN" altLang="en-US" dirty="0"/>
              <a:t>在</a:t>
            </a:r>
            <a:r>
              <a:rPr lang="zh-CN" altLang="en-US" dirty="0" smtClean="0"/>
              <a:t>慢速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的情况下可能产生中断，可以考虑</a:t>
            </a:r>
            <a:r>
              <a:rPr lang="zh-CN" altLang="en-US" dirty="0" smtClean="0"/>
              <a:t>重写</a:t>
            </a:r>
            <a:endParaRPr lang="en-US" altLang="zh-CN" dirty="0" smtClean="0"/>
          </a:p>
          <a:p>
            <a:r>
              <a:rPr lang="en-US" altLang="zh-CN" dirty="0" err="1" smtClean="0"/>
              <a:t>FilterInputStream</a:t>
            </a:r>
            <a:r>
              <a:rPr lang="zh-CN" altLang="en-US" dirty="0"/>
              <a:t>处理</a:t>
            </a:r>
            <a:r>
              <a:rPr lang="en-US" altLang="zh-CN" dirty="0"/>
              <a:t>skip</a:t>
            </a:r>
            <a:r>
              <a:rPr lang="zh-CN" altLang="en-US" dirty="0"/>
              <a:t>方法来解决这个</a:t>
            </a:r>
            <a:r>
              <a:rPr lang="en-US" altLang="zh-CN" dirty="0"/>
              <a:t>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 err="1"/>
              <a:t>BitmapFactory</a:t>
            </a:r>
            <a:r>
              <a:rPr lang="zh-CN" altLang="en-US" dirty="0"/>
              <a:t>类的</a:t>
            </a:r>
            <a:r>
              <a:rPr lang="en-US" altLang="zh-CN" dirty="0" err="1"/>
              <a:t>decodeStream</a:t>
            </a:r>
            <a:r>
              <a:rPr lang="zh-CN" altLang="en-US" dirty="0"/>
              <a:t>方法在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超时</a:t>
            </a:r>
            <a:r>
              <a:rPr lang="zh-CN" altLang="en-US" dirty="0"/>
              <a:t>或较慢的时候无法获取完整的数据，这里</a:t>
            </a:r>
            <a:r>
              <a:rPr lang="zh-CN" altLang="en-US" dirty="0" smtClean="0"/>
              <a:t>我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们通过继承</a:t>
            </a:r>
            <a:r>
              <a:rPr lang="en-US" altLang="zh-CN" dirty="0" err="1"/>
              <a:t>FilterInputStream</a:t>
            </a:r>
            <a:r>
              <a:rPr lang="zh-CN" altLang="en-US" dirty="0"/>
              <a:t>类的</a:t>
            </a:r>
            <a:r>
              <a:rPr lang="en-US" altLang="zh-CN" dirty="0"/>
              <a:t>skip</a:t>
            </a:r>
            <a:r>
              <a:rPr lang="zh-CN" altLang="en-US" dirty="0"/>
              <a:t>方法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r>
              <a:rPr lang="zh-CN" altLang="en-US" dirty="0" smtClean="0"/>
              <a:t>强制</a:t>
            </a:r>
            <a:r>
              <a:rPr lang="zh-CN" altLang="en-US" dirty="0"/>
              <a:t>实现</a:t>
            </a:r>
            <a:r>
              <a:rPr lang="en-US" altLang="zh-CN" dirty="0"/>
              <a:t>flush</a:t>
            </a:r>
            <a:r>
              <a:rPr lang="zh-CN" altLang="en-US" dirty="0"/>
              <a:t>流中的数据，主要原理就是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r>
              <a:rPr lang="zh-CN" altLang="en-US" dirty="0" smtClean="0"/>
              <a:t>是否</a:t>
            </a:r>
            <a:r>
              <a:rPr lang="zh-CN" altLang="en-US" dirty="0"/>
              <a:t>到文件末端，告诉</a:t>
            </a:r>
            <a:r>
              <a:rPr lang="en-US" altLang="zh-CN" dirty="0"/>
              <a:t>http</a:t>
            </a:r>
            <a:r>
              <a:rPr lang="zh-CN" altLang="en-US" dirty="0"/>
              <a:t>类是否继 续。</a:t>
            </a:r>
          </a:p>
        </p:txBody>
      </p:sp>
    </p:spTree>
    <p:extLst>
      <p:ext uri="{BB962C8B-B14F-4D97-AF65-F5344CB8AC3E}">
        <p14:creationId xmlns:p14="http://schemas.microsoft.com/office/powerpoint/2010/main" val="1609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6091" y="62796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BaseDiskCache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7" y="1442760"/>
            <a:ext cx="867848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6433" y="55084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LruDiskCache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3" y="1476260"/>
            <a:ext cx="9906642" cy="44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050575"/>
            <a:ext cx="6515974" cy="49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7" y="942628"/>
            <a:ext cx="608732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8" y="304229"/>
            <a:ext cx="4201111" cy="1600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8" y="2447627"/>
            <a:ext cx="787827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2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26" y="154500"/>
            <a:ext cx="5792008" cy="5249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94" y="5861103"/>
            <a:ext cx="570627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046" y="683046"/>
            <a:ext cx="627126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一些比较重要的类：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b="1" dirty="0" err="1" smtClean="0">
                <a:solidFill>
                  <a:srgbClr val="FFFF00"/>
                </a:solidFill>
              </a:rPr>
              <a:t>ImageLoader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ImageLoaderConfiguration</a:t>
            </a:r>
            <a:r>
              <a:rPr lang="zh-CN" altLang="zh-CN" dirty="0"/>
              <a:t>：对下载的各种配置</a:t>
            </a:r>
          </a:p>
          <a:p>
            <a:r>
              <a:rPr lang="en-US" altLang="zh-CN" dirty="0" err="1"/>
              <a:t>ImageLoaderEngine</a:t>
            </a:r>
            <a:r>
              <a:rPr lang="zh-CN" altLang="zh-CN" dirty="0"/>
              <a:t>：下载</a:t>
            </a:r>
            <a:r>
              <a:rPr lang="zh-CN" altLang="zh-CN" dirty="0" smtClean="0"/>
              <a:t>引擎</a:t>
            </a:r>
            <a:r>
              <a:rPr lang="zh-CN" altLang="en-US" dirty="0" smtClean="0"/>
              <a:t>（对下载进行控制）</a:t>
            </a:r>
            <a:endParaRPr lang="zh-CN" altLang="zh-CN" dirty="0"/>
          </a:p>
          <a:p>
            <a:r>
              <a:rPr lang="zh-CN" altLang="zh-CN" dirty="0" smtClean="0"/>
              <a:t>：</a:t>
            </a:r>
            <a:r>
              <a:rPr lang="zh-CN" altLang="zh-CN" dirty="0"/>
              <a:t>回调接口（外部调用）</a:t>
            </a:r>
          </a:p>
          <a:p>
            <a:r>
              <a:rPr lang="en-US" altLang="zh-CN" dirty="0" err="1"/>
              <a:t>ImageImageLoadingListenerLoader</a:t>
            </a:r>
            <a:r>
              <a:rPr lang="zh-CN" altLang="zh-CN" dirty="0"/>
              <a:t>：对象（单例模式）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046" y="3133904"/>
            <a:ext cx="819647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FF00"/>
                </a:solidFill>
              </a:rPr>
              <a:t>ImageLoaderConfiguration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：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en-US" altLang="zh-CN" dirty="0"/>
              <a:t>Executor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taskExecutor</a:t>
            </a:r>
            <a:r>
              <a:rPr lang="zh-CN" altLang="en-US" dirty="0"/>
              <a:t>；</a:t>
            </a:r>
            <a:r>
              <a:rPr lang="zh-CN" altLang="en-US" dirty="0" smtClean="0"/>
              <a:t>线程池，处理下载</a:t>
            </a:r>
            <a:endParaRPr lang="en-US" altLang="zh-CN" dirty="0" smtClean="0"/>
          </a:p>
          <a:p>
            <a:r>
              <a:rPr lang="en-US" altLang="zh-CN" dirty="0"/>
              <a:t>Executor </a:t>
            </a:r>
            <a:r>
              <a:rPr lang="en-US" altLang="zh-CN" dirty="0" err="1" smtClean="0"/>
              <a:t>taskExecutorForCachedImages</a:t>
            </a:r>
            <a:r>
              <a:rPr lang="zh-CN" altLang="en-US" dirty="0" smtClean="0"/>
              <a:t>：线程池，处理缓存在硬盘的文件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threadPoolSize</a:t>
            </a:r>
            <a:r>
              <a:rPr lang="zh-CN" altLang="en-US" dirty="0" smtClean="0"/>
              <a:t>：线程池线程个数</a:t>
            </a:r>
            <a:endParaRPr lang="en-US" altLang="zh-CN" dirty="0" smtClean="0"/>
          </a:p>
          <a:p>
            <a:r>
              <a:rPr lang="en-US" altLang="zh-CN" dirty="0" err="1"/>
              <a:t>BitmapProcessor</a:t>
            </a:r>
            <a:r>
              <a:rPr lang="en-US" altLang="zh-CN" dirty="0"/>
              <a:t> </a:t>
            </a:r>
            <a:r>
              <a:rPr lang="en-US" altLang="zh-CN" dirty="0" err="1" smtClean="0"/>
              <a:t>processorForDiskCache</a:t>
            </a:r>
            <a:r>
              <a:rPr lang="zh-CN" altLang="en-US" dirty="0" smtClean="0"/>
              <a:t>：图片加工器</a:t>
            </a:r>
            <a:endParaRPr lang="en-US" altLang="zh-CN" dirty="0" smtClean="0"/>
          </a:p>
          <a:p>
            <a:r>
              <a:rPr lang="en-US" altLang="zh-CN" dirty="0" err="1"/>
              <a:t>MemoryCache</a:t>
            </a:r>
            <a:r>
              <a:rPr lang="en-US" altLang="zh-CN" dirty="0"/>
              <a:t> </a:t>
            </a:r>
            <a:r>
              <a:rPr lang="en-US" altLang="zh-CN" dirty="0" err="1" smtClean="0"/>
              <a:t>memoryCache</a:t>
            </a:r>
            <a:r>
              <a:rPr lang="zh-CN" altLang="en-US" dirty="0" smtClean="0"/>
              <a:t>：内存缓存策略</a:t>
            </a:r>
            <a:endParaRPr lang="en-US" altLang="zh-CN" dirty="0" smtClean="0"/>
          </a:p>
          <a:p>
            <a:r>
              <a:rPr lang="en-US" altLang="zh-CN" dirty="0" err="1"/>
              <a:t>DiskCache</a:t>
            </a:r>
            <a:r>
              <a:rPr lang="en-US" altLang="zh-CN" dirty="0"/>
              <a:t> </a:t>
            </a:r>
            <a:r>
              <a:rPr lang="en-US" altLang="zh-CN" dirty="0" err="1" smtClean="0"/>
              <a:t>diskCache</a:t>
            </a:r>
            <a:r>
              <a:rPr lang="zh-CN" altLang="en-US" dirty="0" smtClean="0"/>
              <a:t>：硬盘缓存策略</a:t>
            </a:r>
            <a:endParaRPr lang="en-US" altLang="zh-CN" dirty="0" smtClean="0"/>
          </a:p>
          <a:p>
            <a:r>
              <a:rPr lang="en-US" altLang="zh-CN" dirty="0" err="1"/>
              <a:t>FileNameGenerator</a:t>
            </a:r>
            <a:r>
              <a:rPr lang="en-US" altLang="zh-CN" dirty="0"/>
              <a:t> </a:t>
            </a:r>
            <a:r>
              <a:rPr lang="en-US" altLang="zh-CN" dirty="0" err="1" smtClean="0"/>
              <a:t>diskCacheFileNameGenerator</a:t>
            </a:r>
            <a:r>
              <a:rPr lang="zh-CN" altLang="en-US" dirty="0" smtClean="0"/>
              <a:t>：硬盘文件取名器</a:t>
            </a:r>
            <a:endParaRPr lang="en-US" altLang="zh-CN" dirty="0" smtClean="0"/>
          </a:p>
          <a:p>
            <a:r>
              <a:rPr lang="en-US" altLang="zh-CN" dirty="0" err="1"/>
              <a:t>ImageDownloader</a:t>
            </a:r>
            <a:r>
              <a:rPr lang="en-US" altLang="zh-CN" dirty="0"/>
              <a:t> 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：下载线程</a:t>
            </a:r>
            <a:endParaRPr lang="en-US" altLang="zh-CN" dirty="0" smtClean="0"/>
          </a:p>
          <a:p>
            <a:r>
              <a:rPr lang="en-US" altLang="zh-CN" dirty="0" err="1"/>
              <a:t>ImageDecoder</a:t>
            </a:r>
            <a:r>
              <a:rPr lang="en-US" altLang="zh-CN" dirty="0"/>
              <a:t> 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：图片装饰器</a:t>
            </a:r>
            <a:endParaRPr lang="en-US" altLang="zh-CN" dirty="0" smtClean="0"/>
          </a:p>
          <a:p>
            <a:r>
              <a:rPr lang="en-US" altLang="zh-CN" dirty="0" err="1"/>
              <a:t>DisplayImageOptions</a:t>
            </a:r>
            <a:r>
              <a:rPr lang="en-US" altLang="zh-CN" dirty="0"/>
              <a:t> </a:t>
            </a:r>
            <a:r>
              <a:rPr lang="en-US" altLang="zh-CN" dirty="0" err="1" smtClean="0"/>
              <a:t>defaultDisplayImageOptions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显示配置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293166" y="166354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方法：</a:t>
            </a:r>
            <a:r>
              <a:rPr lang="en-US" altLang="zh-CN" dirty="0"/>
              <a:t> </a:t>
            </a:r>
            <a:r>
              <a:rPr lang="en-US" altLang="zh-CN" dirty="0" err="1" smtClean="0"/>
              <a:t>displayImage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loadImage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3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7" y="438961"/>
            <a:ext cx="6592220" cy="3181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0" y="3865010"/>
            <a:ext cx="591585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56" y="846748"/>
            <a:ext cx="553479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1085523"/>
            <a:ext cx="854511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6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1523734"/>
            <a:ext cx="752580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85" y="4883216"/>
            <a:ext cx="6154009" cy="16956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72" y="318001"/>
            <a:ext cx="8183117" cy="24101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63" y="2934030"/>
            <a:ext cx="708758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4575" y="583893"/>
            <a:ext cx="11684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BaseMemoryCache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private final Map&lt;String, Reference&lt;Bitmap&gt;&gt; </a:t>
            </a:r>
            <a:r>
              <a:rPr lang="en-US" altLang="zh-CN" sz="2400" dirty="0" err="1"/>
              <a:t>softMap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err="1"/>
              <a:t>Collections.synchronizedMap</a:t>
            </a:r>
            <a:r>
              <a:rPr lang="en-US" altLang="zh-CN" sz="2400" dirty="0"/>
              <a:t>(new </a:t>
            </a:r>
            <a:r>
              <a:rPr lang="en-US" altLang="zh-CN" sz="2400" dirty="0" err="1"/>
              <a:t>HashMap</a:t>
            </a:r>
            <a:r>
              <a:rPr lang="en-US" altLang="zh-CN" sz="2400" dirty="0"/>
              <a:t>&lt;String, Reference&lt;Bitmap&gt;&gt;());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3325" y="2807465"/>
            <a:ext cx="7681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LruMemoryCache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双向循环链表</a:t>
            </a:r>
            <a:endParaRPr lang="en-US" altLang="zh-CN" sz="2400" dirty="0" smtClean="0"/>
          </a:p>
          <a:p>
            <a:r>
              <a:rPr lang="nb-NO" altLang="zh-CN" sz="2400" dirty="0"/>
              <a:t>private final LinkedHashMap&lt;String, Bitmap&gt; map;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82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22" y="0"/>
            <a:ext cx="841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9" y="302288"/>
            <a:ext cx="5534797" cy="3124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98" y="2623000"/>
            <a:ext cx="7664447" cy="384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39029" y="394403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LruMemoryCache</a:t>
            </a:r>
            <a:endParaRPr lang="en-US" altLang="zh-CN" dirty="0" smtClean="0"/>
          </a:p>
          <a:p>
            <a:r>
              <a:rPr lang="zh-CN" altLang="en-US" dirty="0" smtClean="0"/>
              <a:t>先进先出（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95" y="2003664"/>
            <a:ext cx="7973441" cy="43709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6311" y="1101687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LimitedAgeMemoryCache</a:t>
            </a:r>
            <a:r>
              <a:rPr lang="zh-CN" altLang="en-US" dirty="0" smtClean="0"/>
              <a:t>：最长时间限制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49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58" y="578755"/>
            <a:ext cx="6830569" cy="5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046" y="683046"/>
            <a:ext cx="42899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一些比较重要的类：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b="1" dirty="0" err="1" smtClean="0">
                <a:solidFill>
                  <a:srgbClr val="FFFF00"/>
                </a:solidFill>
              </a:rPr>
              <a:t>DisplayImageOptions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05" y="2122467"/>
            <a:ext cx="649695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5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8973" y="1244906"/>
            <a:ext cx="62311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调类：</a:t>
            </a:r>
            <a:endParaRPr lang="en-US" altLang="zh-CN" dirty="0" smtClean="0"/>
          </a:p>
          <a:p>
            <a:r>
              <a:rPr lang="en-US" altLang="zh-CN" sz="3200" b="1" dirty="0" err="1" smtClean="0"/>
              <a:t>ImageLoadingListener</a:t>
            </a:r>
            <a:endParaRPr lang="en-US" altLang="zh-CN" sz="3200" b="1" dirty="0" smtClean="0"/>
          </a:p>
          <a:p>
            <a:endParaRPr lang="en-US" altLang="zh-CN" sz="1600" b="1" dirty="0" smtClean="0"/>
          </a:p>
          <a:p>
            <a:r>
              <a:rPr lang="en-US" altLang="zh-CN" dirty="0" err="1" smtClean="0"/>
              <a:t>onLoadingStarted</a:t>
            </a:r>
            <a:endParaRPr lang="en-US" altLang="zh-CN" dirty="0" smtClean="0"/>
          </a:p>
          <a:p>
            <a:r>
              <a:rPr lang="en-US" altLang="zh-CN" dirty="0" err="1" smtClean="0"/>
              <a:t>onLoadingFailed</a:t>
            </a:r>
            <a:endParaRPr lang="en-US" altLang="zh-CN" dirty="0" smtClean="0"/>
          </a:p>
          <a:p>
            <a:r>
              <a:rPr lang="en-US" altLang="zh-CN" dirty="0" err="1" smtClean="0"/>
              <a:t>onLoadingComplete</a:t>
            </a:r>
            <a:endParaRPr lang="en-US" altLang="zh-CN" dirty="0" smtClean="0"/>
          </a:p>
          <a:p>
            <a:r>
              <a:rPr lang="en-US" altLang="zh-CN" dirty="0" err="1" smtClean="0"/>
              <a:t>onLoadingCancelled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b="1" dirty="0" err="1" smtClean="0"/>
              <a:t>ImageLoadingProgressListener</a:t>
            </a:r>
            <a:endParaRPr lang="en-US" altLang="zh-CN" sz="3200" b="1" dirty="0" smtClean="0"/>
          </a:p>
          <a:p>
            <a:r>
              <a:rPr lang="en-US" altLang="zh-CN" dirty="0" err="1" smtClean="0"/>
              <a:t>onProgressUpdate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9936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234" y="1277958"/>
            <a:ext cx="688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BlockingQueue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：共享队列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队列分类：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先进先出</a:t>
            </a:r>
            <a:r>
              <a:rPr lang="zh-CN" altLang="en-US" dirty="0"/>
              <a:t>（</a:t>
            </a:r>
            <a:r>
              <a:rPr lang="en-US" altLang="zh-CN" dirty="0"/>
              <a:t>FIFO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 smtClean="0"/>
              <a:t>       后进先出</a:t>
            </a:r>
            <a:r>
              <a:rPr lang="zh-CN" altLang="en-US" dirty="0"/>
              <a:t>（</a:t>
            </a:r>
            <a:r>
              <a:rPr lang="en-US" altLang="zh-CN" dirty="0"/>
              <a:t>LIFO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方法：</a:t>
            </a:r>
            <a:r>
              <a:rPr lang="en-US" altLang="zh-CN" dirty="0" smtClean="0"/>
              <a:t>offer(object)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poll()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：先进先出（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自带）</a:t>
            </a:r>
            <a:endParaRPr lang="en-US" altLang="zh-CN" dirty="0"/>
          </a:p>
          <a:p>
            <a:r>
              <a:rPr lang="en-US" altLang="zh-CN" dirty="0" err="1" smtClean="0"/>
              <a:t>LIFOLinkedBlockingDeque</a:t>
            </a:r>
            <a:r>
              <a:rPr lang="zh-CN" altLang="en-US" dirty="0" smtClean="0"/>
              <a:t>：先进后出（重写</a:t>
            </a:r>
            <a:r>
              <a:rPr lang="en-US" altLang="zh-CN" dirty="0" err="1"/>
              <a:t>BlockingQueue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8083" y="6610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点拓展：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7234" y="4549676"/>
            <a:ext cx="5177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LIFOLinkedBlockingDeque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offer(T e) 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super.offerFirst</a:t>
            </a:r>
            <a:r>
              <a:rPr lang="en-US" altLang="zh-CN" dirty="0" smtClean="0"/>
              <a:t>(e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public T remove() 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super.removeFirst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52" y="3498956"/>
            <a:ext cx="3486637" cy="28858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27" y="126706"/>
            <a:ext cx="3467584" cy="31246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5508" y="406897"/>
            <a:ext cx="2159306" cy="14773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Node{</a:t>
            </a:r>
          </a:p>
          <a:p>
            <a:r>
              <a:rPr lang="en-US" altLang="zh-CN" dirty="0" smtClean="0"/>
              <a:t>	Item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Pre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Next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7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0502" y="859316"/>
            <a:ext cx="57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</a:rPr>
              <a:t>ImageLoader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方法解析</a:t>
            </a:r>
            <a:r>
              <a:rPr lang="zh-CN" altLang="en-US" sz="3600" dirty="0" smtClean="0"/>
              <a:t>：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8" y="2031089"/>
            <a:ext cx="8306959" cy="4382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8" y="2717743"/>
            <a:ext cx="8830907" cy="324847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492347" y="3426246"/>
            <a:ext cx="1079653" cy="1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92337" y="3302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装饰类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1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" y="790009"/>
            <a:ext cx="10761950" cy="40463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519451" y="3183875"/>
            <a:ext cx="683045" cy="59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71110" y="37787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下载的线程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9" y="947451"/>
            <a:ext cx="8856684" cy="51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1" y="488000"/>
            <a:ext cx="8068639" cy="5801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43152" y="1784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4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4" y="292978"/>
            <a:ext cx="6602002" cy="3784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4" y="4263822"/>
            <a:ext cx="653506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759" y="319489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BaseImageDownloader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5" y="960350"/>
            <a:ext cx="6335009" cy="3439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4" y="2390535"/>
            <a:ext cx="9288171" cy="42582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619" y="504155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MAX_REDIRECT_COUNT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474</TotalTime>
  <Words>255</Words>
  <Application>Microsoft Office PowerPoint</Application>
  <PresentationFormat>宽屏</PresentationFormat>
  <Paragraphs>90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幼圆</vt:lpstr>
      <vt:lpstr>Calibri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佘冰</dc:creator>
  <cp:lastModifiedBy>佘冰</cp:lastModifiedBy>
  <cp:revision>65</cp:revision>
  <dcterms:created xsi:type="dcterms:W3CDTF">2017-02-20T08:45:33Z</dcterms:created>
  <dcterms:modified xsi:type="dcterms:W3CDTF">2017-03-02T10:45:07Z</dcterms:modified>
</cp:coreProperties>
</file>