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5" r:id="rId3"/>
    <p:sldId id="266" r:id="rId4"/>
    <p:sldId id="291" r:id="rId5"/>
    <p:sldId id="267" r:id="rId6"/>
    <p:sldId id="285" r:id="rId7"/>
    <p:sldId id="288" r:id="rId8"/>
    <p:sldId id="290" r:id="rId9"/>
    <p:sldId id="26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52" autoAdjust="0"/>
  </p:normalViewPr>
  <p:slideViewPr>
    <p:cSldViewPr>
      <p:cViewPr>
        <p:scale>
          <a:sx n="90" d="100"/>
          <a:sy n="90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2DFC837-186A-4604-9971-7877241389B4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2C6FC43-2617-4678-9CB5-9D2B211E06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51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0D8B80-EDE7-4FB0-8288-6C323DBAF224}" type="slidenum">
              <a:rPr lang="zh-CN" altLang="en-US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52AB0EB-49E3-4C10-A537-096942C443BA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DC6C36B-2383-4852-AABD-670DB856B9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2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36A2C-8C99-4093-B366-F8E93291A4A6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DC641-530A-4226-B4D7-5B05C52401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3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B32C9-A537-4066-924A-27CC1064ACD1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E0461-224D-413E-A163-E6343D4FB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5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874F6-1578-4032-A2A5-006A564E5E73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650C7-EF75-40F8-87D7-902BC8B46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4442D7-7C58-4225-B820-A6FFE4005CD1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5D8B11-9E26-4609-9EE5-043787156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54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3E011-4D9B-45E7-BD0C-80E1C09D7C36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140515-7CC0-4A11-81B8-21F66C11A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1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AC0F7C-C833-4B29-99D1-0EC4AA311248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194ED7-CCEB-48F9-9399-DE1FC74AA0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40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7C54E9-3CDF-40BE-A76C-F4FBFE07F11D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30B17D-9A2A-4E7B-AF6D-13E9D73B6C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0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49CF9-36D0-4D9B-BD0F-66B36E7B72BF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3836B-0B66-434E-B9B4-2FFDE498C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6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D29BD5-029A-4ACC-A038-63259C9DFA43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DA1F42-BAF0-4E43-B8E8-7B5A741B90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9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FCE40F9-6E69-49A2-9827-D9229D1983DA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649F7BE-F87E-4AC3-A34F-D44168E701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1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11E2612-2BFE-4096-873F-7FB137600179}" type="datetimeFigureOut">
              <a:rPr lang="zh-CN" altLang="en-US"/>
              <a:pPr>
                <a:defRPr/>
              </a:pPr>
              <a:t>2017/7/6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682DAF0-BB5D-4178-94AB-517F831F94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3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12" r:id="rId8"/>
    <p:sldLayoutId id="2147483713" r:id="rId9"/>
    <p:sldLayoutId id="2147483705" r:id="rId10"/>
    <p:sldLayoutId id="214748370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0080" y="2420888"/>
            <a:ext cx="8748464" cy="1181689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dirty="0" smtClean="0"/>
              <a:t>XMediaTV</a:t>
            </a:r>
            <a:r>
              <a:rPr lang="zh-CN" altLang="en-US" dirty="0" smtClean="0"/>
              <a:t>系统架构介绍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1042988" y="3573463"/>
            <a:ext cx="7772400" cy="1198562"/>
          </a:xfrm>
        </p:spPr>
        <p:txBody>
          <a:bodyPr/>
          <a:lstStyle/>
          <a:p>
            <a:pPr marR="0" algn="ctr"/>
            <a:r>
              <a:rPr lang="zh-CN" altLang="en-US" dirty="0" smtClean="0"/>
              <a:t>韦月飞 </a:t>
            </a:r>
            <a:r>
              <a:rPr lang="en-US" altLang="zh-CN" dirty="0" smtClean="0"/>
              <a:t>2017-7-10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en-US" dirty="0" smtClean="0"/>
              <a:t>一、整体系统架构图</a:t>
            </a:r>
            <a:endParaRPr lang="en-US" altLang="zh-CN" dirty="0" smtClean="0"/>
          </a:p>
          <a:p>
            <a:pPr marL="109538" indent="0">
              <a:buFont typeface="Wingdings 3" pitchFamily="18" charset="2"/>
              <a:buNone/>
            </a:pPr>
            <a:r>
              <a:rPr lang="zh-CN" altLang="en-US" dirty="0" smtClean="0"/>
              <a:t>二、服务简化模块图</a:t>
            </a:r>
            <a:endParaRPr lang="en-US" altLang="zh-CN" dirty="0" smtClean="0"/>
          </a:p>
          <a:p>
            <a:pPr marL="109538" indent="0">
              <a:buFont typeface="Wingdings 3" pitchFamily="18" charset="2"/>
              <a:buNone/>
            </a:pPr>
            <a:r>
              <a:rPr lang="zh-CN" altLang="en-US" dirty="0" smtClean="0"/>
              <a:t>三、源站的部署架构图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一</a:t>
            </a:r>
            <a:r>
              <a:rPr lang="zh-CN" altLang="en-US" sz="2800" dirty="0" smtClean="0">
                <a:solidFill>
                  <a:schemeClr val="tx1"/>
                </a:solidFill>
              </a:rPr>
              <a:t>、整体系统架构图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60444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二、服务简化模块图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84963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1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在</a:t>
            </a:r>
            <a:r>
              <a:rPr lang="zh-CN" altLang="en-US" dirty="0" smtClean="0"/>
              <a:t>源站服务器的部署上，可以使用单节点的架构，也可以考虑集群架构，需结合具体应用进行选择。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三、</a:t>
            </a:r>
            <a:r>
              <a:rPr lang="zh-CN" altLang="en-US" sz="2800" dirty="0"/>
              <a:t>源站的部署架构图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256212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一般而言，在用户并发量较低的情况下，可以考虑部署单节点的源站。在用户并发量较高的情况下，可以考虑使用集群的架构，以减轻单节点服务器的负担。</a:t>
            </a:r>
            <a:endParaRPr lang="en-US" altLang="zh-CN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单节点架构的优缺点：</a:t>
            </a:r>
            <a:endParaRPr lang="en-US" altLang="zh-CN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 smtClean="0"/>
              <a:t>优点是部署简单，维护方便，消耗的服务器节点少。</a:t>
            </a:r>
            <a:endParaRPr lang="en-US" altLang="zh-CN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 smtClean="0"/>
              <a:t>缺点是抗风险系数较低，不具有负载均衡能力。</a:t>
            </a:r>
            <a:endParaRPr lang="en-US" altLang="zh-CN" dirty="0" smtClean="0"/>
          </a:p>
          <a:p>
            <a:pPr marL="393192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altLang="zh-CN" dirty="0" smtClean="0"/>
          </a:p>
          <a:p>
            <a:pPr marL="1080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zh-CN" altLang="en-US" dirty="0"/>
              <a:t>集群</a:t>
            </a:r>
            <a:r>
              <a:rPr lang="zh-CN" altLang="en-US" dirty="0" smtClean="0"/>
              <a:t>架构</a:t>
            </a:r>
            <a:r>
              <a:rPr lang="zh-CN" altLang="en-US" dirty="0"/>
              <a:t>的</a:t>
            </a:r>
            <a:r>
              <a:rPr lang="zh-CN" altLang="en-US" dirty="0" smtClean="0"/>
              <a:t>优缺点：</a:t>
            </a:r>
            <a:endParaRPr lang="en-US" altLang="zh-CN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 smtClean="0"/>
              <a:t>优点是抗负载能力强，工作稳定。</a:t>
            </a:r>
            <a:endParaRPr lang="en-US" altLang="zh-CN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 smtClean="0"/>
              <a:t>缺点是部署相对复杂，需要消耗一定数量的服务器节点。</a:t>
            </a:r>
            <a:endParaRPr lang="en-US" altLang="zh-CN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1584325"/>
          </a:xfrm>
        </p:spPr>
        <p:txBody>
          <a:bodyPr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以</a:t>
            </a:r>
            <a:r>
              <a:rPr lang="en-US" altLang="zh-CN" dirty="0" smtClean="0"/>
              <a:t>LVS</a:t>
            </a:r>
            <a:r>
              <a:rPr lang="zh-CN" altLang="en-US" dirty="0" smtClean="0"/>
              <a:t>为例说明服务器集群的负载均衡，使用</a:t>
            </a:r>
            <a:r>
              <a:rPr lang="en-US" altLang="zh-CN" dirty="0"/>
              <a:t>LVS</a:t>
            </a:r>
            <a:r>
              <a:rPr lang="zh-CN" altLang="en-US" dirty="0"/>
              <a:t>架设的服务器集群</a:t>
            </a:r>
            <a:r>
              <a:rPr lang="zh-CN" altLang="en-US" dirty="0" smtClean="0"/>
              <a:t>系统主要由三</a:t>
            </a:r>
            <a:r>
              <a:rPr lang="zh-CN" altLang="en-US" dirty="0"/>
              <a:t>个部分</a:t>
            </a:r>
            <a:r>
              <a:rPr lang="zh-CN" altLang="en-US" dirty="0" smtClean="0"/>
              <a:t>组成：</a:t>
            </a:r>
            <a:endParaRPr lang="en-US" altLang="zh-CN" dirty="0" smtClean="0"/>
          </a:p>
          <a:p>
            <a:pPr marL="360000" indent="-360000" fontAlgn="auto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/>
              <a:t>最前端的负载均衡层，用</a:t>
            </a:r>
            <a:r>
              <a:rPr lang="en-US" altLang="zh-CN" dirty="0"/>
              <a:t>Load Balancer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pPr marL="360000" indent="-360000" fontAlgn="auto">
              <a:spcAft>
                <a:spcPts val="0"/>
              </a:spcAft>
              <a:buFont typeface="+mj-lt"/>
              <a:buAutoNum type="circleNumDbPlain"/>
              <a:defRPr/>
            </a:pPr>
            <a:r>
              <a:rPr lang="zh-CN" altLang="en-US" dirty="0"/>
              <a:t>中间的服务器集群层，用</a:t>
            </a:r>
            <a:r>
              <a:rPr lang="en-US" altLang="zh-CN" dirty="0"/>
              <a:t>Server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60000" indent="-360000" fontAlgn="auto">
              <a:spcAft>
                <a:spcPts val="0"/>
              </a:spcAft>
              <a:buFont typeface="+mj-lt"/>
              <a:buAutoNum type="circleNumDbPlain"/>
              <a:defRPr/>
            </a:pPr>
            <a:r>
              <a:rPr lang="zh-CN" altLang="en-US" dirty="0"/>
              <a:t>最底端的数据共享存储层，用</a:t>
            </a:r>
            <a:r>
              <a:rPr lang="en-US" altLang="zh-CN" dirty="0"/>
              <a:t>Shared Storage</a:t>
            </a:r>
            <a:r>
              <a:rPr lang="zh-CN" altLang="en-US" dirty="0" smtClean="0"/>
              <a:t>表示。</a:t>
            </a:r>
            <a:endParaRPr lang="en-US" altLang="zh-CN" dirty="0" smtClean="0"/>
          </a:p>
        </p:txBody>
      </p:sp>
      <p:pic>
        <p:nvPicPr>
          <p:cNvPr id="25603" name="Picture 2" descr="c:\users\ADMINI~1\appdata\roaming\360se6\USERDA~1\Temp\150211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08" y="2448768"/>
            <a:ext cx="8459788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489585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dirty="0" smtClean="0"/>
              <a:t>LVS</a:t>
            </a:r>
            <a:r>
              <a:rPr lang="zh-CN" altLang="en-US" dirty="0" smtClean="0"/>
              <a:t>作为集群的负载均衡服务器，其任务主要是作为后端服务器流量的总入口，按照一定策略挑选一台最合适的服务器，然后将用户请求转发给它处理，实现客户端到真实服务端的透明转发。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zh-CN" altLang="en-US" dirty="0" smtClean="0"/>
              <a:t>后端服务器在处理用户请求过程中，可能会访问共享的数据存储系统。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zh-CN" altLang="en-US" dirty="0" smtClean="0"/>
              <a:t>后端服务器完成用户请求的处理后，直接将数据返回给客户端。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Char char="ü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3964" y="2967335"/>
            <a:ext cx="157607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</a:rPr>
              <a:t>谢谢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18517</TotalTime>
  <Words>327</Words>
  <Application>Microsoft Office PowerPoint</Application>
  <PresentationFormat>全屏显示(4:3)</PresentationFormat>
  <Paragraphs>28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Lucida Sans Unicode</vt:lpstr>
      <vt:lpstr>黑体</vt:lpstr>
      <vt:lpstr>Arial</vt:lpstr>
      <vt:lpstr>Wingdings 3</vt:lpstr>
      <vt:lpstr>Verdana</vt:lpstr>
      <vt:lpstr>Wingdings 2</vt:lpstr>
      <vt:lpstr>Calibri</vt:lpstr>
      <vt:lpstr>宋体</vt:lpstr>
      <vt:lpstr>Wingdings</vt:lpstr>
      <vt:lpstr>聚合</vt:lpstr>
      <vt:lpstr>XMediaTV系统架构介绍</vt:lpstr>
      <vt:lpstr>主要内容</vt:lpstr>
      <vt:lpstr>一、整体系统架构图</vt:lpstr>
      <vt:lpstr>二、服务简化模块图</vt:lpstr>
      <vt:lpstr>三、源站的部署架构图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143</cp:revision>
  <dcterms:created xsi:type="dcterms:W3CDTF">2016-03-18T02:39:21Z</dcterms:created>
  <dcterms:modified xsi:type="dcterms:W3CDTF">2017-07-06T02:05:54Z</dcterms:modified>
</cp:coreProperties>
</file>