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DCII字幕bitmap位图解压缩算法的实现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C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220" y="1955165"/>
            <a:ext cx="11974830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D</a:t>
            </a:r>
            <a:endParaRPr lang="en-US" altLang="zh-CN"/>
          </a:p>
        </p:txBody>
      </p:sp>
      <p:graphicFrame>
        <p:nvGraphicFramePr>
          <p:cNvPr id="6" name="内容占位符 5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09590" y="366776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9590" y="366776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DCII</a:t>
            </a:r>
            <a:r>
              <a:rPr lang="zh-CN" altLang="zh-CN"/>
              <a:t>字幕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美国国家字幕标准</a:t>
            </a:r>
            <a:endParaRPr lang="zh-CN" altLang="en-US"/>
          </a:p>
          <a:p>
            <a:r>
              <a:rPr lang="zh-CN" altLang="en-US"/>
              <a:t>阿根廷客户使用</a:t>
            </a:r>
            <a:endParaRPr lang="zh-CN" altLang="en-US"/>
          </a:p>
          <a:p>
            <a:r>
              <a:rPr lang="zh-CN" altLang="en-US"/>
              <a:t>嵌入</a:t>
            </a:r>
            <a:r>
              <a:rPr lang="en-US" altLang="zh-CN"/>
              <a:t>DVB</a:t>
            </a:r>
            <a:r>
              <a:rPr lang="zh-CN" altLang="en-US"/>
              <a:t>标准流中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Bitmap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像素矩阵 </a:t>
            </a:r>
            <a:r>
              <a:rPr lang="en-US" altLang="zh-CN"/>
              <a:t>10 * 5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latin typeface="BatangChe" panose="02030609000101010101" charset="-127"/>
                <a:ea typeface="BatangChe" panose="02030609000101010101" charset="-127"/>
              </a:rPr>
              <a:t>○</a:t>
            </a: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○○○●○○○○○      </a:t>
            </a:r>
            <a:r>
              <a:rPr lang="en-US" altLang="zh-CN">
                <a:latin typeface="BatangChe" panose="02030609000101010101" charset="-127"/>
                <a:ea typeface="BatangChe" panose="02030609000101010101" charset="-127"/>
                <a:sym typeface="+mn-ea"/>
              </a:rPr>
              <a:t>0000100000</a:t>
            </a:r>
            <a:endParaRPr lang="en-US" altLang="zh-CN">
              <a:latin typeface="BatangChe" panose="02030609000101010101" charset="-127"/>
              <a:ea typeface="BatangChe" panose="02030609000101010101" charset="-127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○○○●○●○○○○      </a:t>
            </a:r>
            <a:r>
              <a:rPr lang="en-US" altLang="zh-CN">
                <a:latin typeface="BatangChe" panose="02030609000101010101" charset="-127"/>
                <a:ea typeface="BatangChe" panose="02030609000101010101" charset="-127"/>
                <a:sym typeface="+mn-ea"/>
              </a:rPr>
              <a:t>0001010000</a:t>
            </a: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 </a:t>
            </a:r>
            <a:endParaRPr lang="zh-CN" altLang="en-US">
              <a:latin typeface="BatangChe" panose="02030609000101010101" charset="-127"/>
              <a:ea typeface="BatangChe" panose="02030609000101010101" charset="-127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○○●●●●●○○○      </a:t>
            </a:r>
            <a:r>
              <a:rPr lang="en-US" altLang="zh-CN">
                <a:latin typeface="BatangChe" panose="02030609000101010101" charset="-127"/>
                <a:ea typeface="BatangChe" panose="02030609000101010101" charset="-127"/>
                <a:sym typeface="+mn-ea"/>
              </a:rPr>
              <a:t>0011111000</a:t>
            </a: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 </a:t>
            </a:r>
            <a:endParaRPr lang="zh-CN" altLang="en-US">
              <a:latin typeface="BatangChe" panose="02030609000101010101" charset="-127"/>
              <a:ea typeface="BatangChe" panose="02030609000101010101" charset="-127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○●○○○○○●○○      </a:t>
            </a:r>
            <a:r>
              <a:rPr lang="en-US" altLang="zh-CN">
                <a:latin typeface="BatangChe" panose="02030609000101010101" charset="-127"/>
                <a:ea typeface="BatangChe" panose="02030609000101010101" charset="-127"/>
                <a:sym typeface="+mn-ea"/>
              </a:rPr>
              <a:t>0100000100</a:t>
            </a: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 </a:t>
            </a:r>
            <a:endParaRPr lang="zh-CN" altLang="en-US">
              <a:latin typeface="BatangChe" panose="02030609000101010101" charset="-127"/>
              <a:ea typeface="BatangChe" panose="02030609000101010101" charset="-127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BatangChe" panose="02030609000101010101" charset="-127"/>
                <a:ea typeface="BatangChe" panose="02030609000101010101" charset="-127"/>
                <a:sym typeface="+mn-ea"/>
              </a:rPr>
              <a:t>●○○○○○○○●○      </a:t>
            </a:r>
            <a:r>
              <a:rPr lang="en-US" altLang="zh-CN">
                <a:latin typeface="BatangChe" panose="02030609000101010101" charset="-127"/>
                <a:ea typeface="BatangChe" panose="02030609000101010101" charset="-127"/>
                <a:sym typeface="+mn-ea"/>
              </a:rPr>
              <a:t>1000000010</a:t>
            </a:r>
            <a:endParaRPr lang="en-US" altLang="zh-CN">
              <a:latin typeface="BatangChe" panose="02030609000101010101" charset="-127"/>
              <a:ea typeface="BatangChe" panose="02030609000101010101" charset="-127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压缩及解压缩</a:t>
            </a:r>
            <a:endParaRPr lang="zh-CN" altLang="en-US"/>
          </a:p>
        </p:txBody>
      </p:sp>
      <p:pic>
        <p:nvPicPr>
          <p:cNvPr id="4" name="内容占位符 3" descr="微信截图_201707261749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945" y="1407795"/>
            <a:ext cx="9664065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截图_20170726175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311150"/>
            <a:ext cx="9419590" cy="6002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Bit</a:t>
            </a:r>
            <a:r>
              <a:rPr lang="zh-CN" altLang="en-US"/>
              <a:t>序列求值算法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445"/>
            <a:ext cx="10515600" cy="4775835"/>
          </a:xfrm>
        </p:spPr>
        <p:txBody>
          <a:bodyPr>
            <a:normAutofit fontScale="90000"/>
          </a:bodyPr>
          <a:p>
            <a:r>
              <a:rPr lang="zh-CN" altLang="en-US"/>
              <a:t>算法要求：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从一个unsigned char数组中任意bit位置开始，计算长度小于8的一段bit序列的值。</a:t>
            </a:r>
            <a:endParaRPr lang="zh-CN" altLang="en-US"/>
          </a:p>
          <a:p>
            <a:r>
              <a:rPr lang="zh-CN" altLang="en-US"/>
              <a:t>函数原型：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unsigned char getBitsValueOfCharArray(unsigned char *charArray, int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bitIndex,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int size)；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charArray：用来取值的unsigned char数组；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bitIndex：取值的起始bit位置；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size：取值的bit数量；</a:t>
            </a:r>
            <a:endParaRPr lang="zh-CN" altLang="en-US"/>
          </a:p>
          <a:p>
            <a:r>
              <a:rPr lang="zh-CN" altLang="en-US">
                <a:sym typeface="+mn-ea"/>
              </a:rPr>
              <a:t>性能要求： 运行一千万次耗时小于1秒；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755"/>
            <a:ext cx="10515600" cy="597852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测试代码：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800"/>
              <a:t>unsigned long long res = 0;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/>
              <a:t>       unsigned char charArray[] = {21,32,33,14,45,76,97,18,49,16,41,72,13,94,65,16};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int i =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for (i = 0; i &lt; 10000000; i++)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int bitIndex = i % 111;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int size = i % 7 + 1;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unsigned char value = getBitsValueOfCharArray(charArray, bitIndex, size);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res += value;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printf("res %lld\n", res);   </a:t>
            </a:r>
            <a:r>
              <a:rPr lang="en-US" altLang="zh-CN"/>
              <a:t>//120978102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4" name="内容占位符 3" descr="微信截图_201707261758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9330" y="1322070"/>
            <a:ext cx="10251440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算法</a:t>
            </a:r>
            <a:r>
              <a:rPr lang="en-US" altLang="zh-CN"/>
              <a:t>B</a:t>
            </a:r>
            <a:endParaRPr lang="en-US" altLang="zh-CN"/>
          </a:p>
        </p:txBody>
      </p:sp>
      <p:pic>
        <p:nvPicPr>
          <p:cNvPr id="4" name="内容占位符 3" descr="微信截图_201707261805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35" y="2421890"/>
            <a:ext cx="10946130" cy="1813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宽屏</PresentationFormat>
  <Paragraphs>51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BatangChe</vt:lpstr>
      <vt:lpstr>Calibri Light</vt:lpstr>
      <vt:lpstr>微软雅黑</vt:lpstr>
      <vt:lpstr>Arial Unicode MS</vt:lpstr>
      <vt:lpstr>Calibri</vt:lpstr>
      <vt:lpstr>Office 主题</vt:lpstr>
      <vt:lpstr>Package</vt:lpstr>
      <vt:lpstr>DCII字幕bitmap位图解压缩算法的实现</vt:lpstr>
      <vt:lpstr>DCII字幕</vt:lpstr>
      <vt:lpstr>Bitmap位图</vt:lpstr>
      <vt:lpstr>压缩及解压缩</vt:lpstr>
      <vt:lpstr>PowerPoint 演示文稿</vt:lpstr>
      <vt:lpstr>Bit序列求值算法</vt:lpstr>
      <vt:lpstr>PowerPoint 演示文稿</vt:lpstr>
      <vt:lpstr>算法A</vt:lpstr>
      <vt:lpstr>算法B</vt:lpstr>
      <vt:lpstr>算法C</vt:lpstr>
      <vt:lpstr>算法D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18</cp:revision>
  <dcterms:created xsi:type="dcterms:W3CDTF">2015-05-05T08:02:00Z</dcterms:created>
  <dcterms:modified xsi:type="dcterms:W3CDTF">2017-07-26T10:20:34Z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