
<file path=[Content_Types].xml><?xml version="1.0" encoding="utf-8"?>
<Types xmlns="http://schemas.openxmlformats.org/package/2006/content-types">
  <Default Extension="emf" ContentType="image/x-em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</p:sldMasterIdLst>
  <p:notesMasterIdLst>
    <p:notesMasterId r:id="rId21"/>
  </p:notesMasterIdLst>
  <p:sldIdLst>
    <p:sldId id="258" r:id="rId5"/>
    <p:sldId id="259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77" r:id="rId19"/>
    <p:sldId id="280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SZvF2PPkN3snPZIhsu7fLA==" hashData="nYZMdvlpj7LlegwlmhUaMa+gtSI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42" y="-78"/>
      </p:cViewPr>
      <p:guideLst>
        <p:guide orient="horz" pos="2164"/>
        <p:guide pos="28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421F61-C797-4331-A247-CEA80E070A8F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26912"/>
            <a:ext cx="6493296" cy="63262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5612" y="2219218"/>
            <a:ext cx="3872288" cy="121704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3868" y="3564481"/>
            <a:ext cx="3874088" cy="1315974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68EB09C8-73D8-4FFE-9B38-DEE80D6CDB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A85EA582-C804-4D35-A35A-55C25A6C6E6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915612" y="3490540"/>
            <a:ext cx="3593523" cy="167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915612" y="3490540"/>
            <a:ext cx="3593523" cy="167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1212DF7C-2A18-41DC-97E2-293FAC45FADA}" type="datetime1">
              <a:rPr lang="zh-CN" altLang="en-US" smtClean="0"/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A83E95F6-982B-4D1B-8AE2-13EC406B7D75}" type="slidenum">
              <a:rPr lang="zh-CN" altLang="en-US" smtClean="0"/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70216" y="615951"/>
            <a:ext cx="7945134" cy="55594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9" t="4453" r="1176"/>
          <a:stretch>
            <a:fillRect/>
          </a:stretch>
        </p:blipFill>
        <p:spPr>
          <a:xfrm rot="5400000" flipV="1">
            <a:off x="-1210783" y="1183398"/>
            <a:ext cx="6885385" cy="44638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463818" y="2420888"/>
            <a:ext cx="4428661" cy="1340020"/>
          </a:xfrm>
        </p:spPr>
        <p:txBody>
          <a:bodyPr anchor="b">
            <a:normAutofit/>
          </a:bodyPr>
          <a:lstStyle>
            <a:lvl1pPr algn="l">
              <a:defRPr sz="33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CF99AB5A-CAEF-4979-AC27-CDF0EBE03E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D36394A8-AA8D-4DBB-9870-19FC5FFD0FE5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4463818" y="3880583"/>
            <a:ext cx="4428661" cy="700545"/>
          </a:xfrm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800">
                <a:solidFill>
                  <a:srgbClr val="256475"/>
                </a:solidFill>
              </a:defRPr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1" name="Freeform 32"/>
          <p:cNvSpPr>
            <a:spLocks noEditPoints="1"/>
          </p:cNvSpPr>
          <p:nvPr/>
        </p:nvSpPr>
        <p:spPr bwMode="auto">
          <a:xfrm>
            <a:off x="3180839" y="2913034"/>
            <a:ext cx="1157903" cy="1156990"/>
          </a:xfrm>
          <a:custGeom>
            <a:avLst/>
            <a:gdLst>
              <a:gd name="T0" fmla="*/ 2031 w 5077"/>
              <a:gd name="T1" fmla="*/ 2420 h 5072"/>
              <a:gd name="T2" fmla="*/ 3042 w 5077"/>
              <a:gd name="T3" fmla="*/ 2654 h 5072"/>
              <a:gd name="T4" fmla="*/ 2151 w 5077"/>
              <a:gd name="T5" fmla="*/ 5043 h 5072"/>
              <a:gd name="T6" fmla="*/ 1551 w 5077"/>
              <a:gd name="T7" fmla="*/ 4873 h 5072"/>
              <a:gd name="T8" fmla="*/ 1020 w 5077"/>
              <a:gd name="T9" fmla="*/ 4569 h 5072"/>
              <a:gd name="T10" fmla="*/ 580 w 5077"/>
              <a:gd name="T11" fmla="*/ 4149 h 5072"/>
              <a:gd name="T12" fmla="*/ 251 w 5077"/>
              <a:gd name="T13" fmla="*/ 3635 h 5072"/>
              <a:gd name="T14" fmla="*/ 51 w 5077"/>
              <a:gd name="T15" fmla="*/ 3047 h 5072"/>
              <a:gd name="T16" fmla="*/ 3 w 5077"/>
              <a:gd name="T17" fmla="*/ 2406 h 5072"/>
              <a:gd name="T18" fmla="*/ 114 w 5077"/>
              <a:gd name="T19" fmla="*/ 1782 h 5072"/>
              <a:gd name="T20" fmla="*/ 368 w 5077"/>
              <a:gd name="T21" fmla="*/ 1221 h 5072"/>
              <a:gd name="T22" fmla="*/ 744 w 5077"/>
              <a:gd name="T23" fmla="*/ 743 h 5072"/>
              <a:gd name="T24" fmla="*/ 1222 w 5077"/>
              <a:gd name="T25" fmla="*/ 368 h 5072"/>
              <a:gd name="T26" fmla="*/ 1784 w 5077"/>
              <a:gd name="T27" fmla="*/ 114 h 5072"/>
              <a:gd name="T28" fmla="*/ 2408 w 5077"/>
              <a:gd name="T29" fmla="*/ 3 h 5072"/>
              <a:gd name="T30" fmla="*/ 3050 w 5077"/>
              <a:gd name="T31" fmla="*/ 51 h 5072"/>
              <a:gd name="T32" fmla="*/ 3639 w 5077"/>
              <a:gd name="T33" fmla="*/ 251 h 5072"/>
              <a:gd name="T34" fmla="*/ 4152 w 5077"/>
              <a:gd name="T35" fmla="*/ 579 h 5072"/>
              <a:gd name="T36" fmla="*/ 4572 w 5077"/>
              <a:gd name="T37" fmla="*/ 1019 h 5072"/>
              <a:gd name="T38" fmla="*/ 4877 w 5077"/>
              <a:gd name="T39" fmla="*/ 1549 h 5072"/>
              <a:gd name="T40" fmla="*/ 5046 w 5077"/>
              <a:gd name="T41" fmla="*/ 2150 h 5072"/>
              <a:gd name="T42" fmla="*/ 5063 w 5077"/>
              <a:gd name="T43" fmla="*/ 2796 h 5072"/>
              <a:gd name="T44" fmla="*/ 4922 w 5077"/>
              <a:gd name="T45" fmla="*/ 3408 h 5072"/>
              <a:gd name="T46" fmla="*/ 4643 w 5077"/>
              <a:gd name="T47" fmla="*/ 3954 h 5072"/>
              <a:gd name="T48" fmla="*/ 4245 w 5077"/>
              <a:gd name="T49" fmla="*/ 4413 h 5072"/>
              <a:gd name="T50" fmla="*/ 3748 w 5077"/>
              <a:gd name="T51" fmla="*/ 4766 h 5072"/>
              <a:gd name="T52" fmla="*/ 3173 w 5077"/>
              <a:gd name="T53" fmla="*/ 4992 h 5072"/>
              <a:gd name="T54" fmla="*/ 2538 w 5077"/>
              <a:gd name="T55" fmla="*/ 5072 h 5072"/>
              <a:gd name="T56" fmla="*/ 2985 w 5077"/>
              <a:gd name="T57" fmla="*/ 4708 h 5072"/>
              <a:gd name="T58" fmla="*/ 3500 w 5077"/>
              <a:gd name="T59" fmla="*/ 4535 h 5072"/>
              <a:gd name="T60" fmla="*/ 3950 w 5077"/>
              <a:gd name="T61" fmla="*/ 4247 h 5072"/>
              <a:gd name="T62" fmla="*/ 4316 w 5077"/>
              <a:gd name="T63" fmla="*/ 3862 h 5072"/>
              <a:gd name="T64" fmla="*/ 4583 w 5077"/>
              <a:gd name="T65" fmla="*/ 3399 h 5072"/>
              <a:gd name="T66" fmla="*/ 4731 w 5077"/>
              <a:gd name="T67" fmla="*/ 2873 h 5072"/>
              <a:gd name="T68" fmla="*/ 4745 w 5077"/>
              <a:gd name="T69" fmla="*/ 2309 h 5072"/>
              <a:gd name="T70" fmla="*/ 4623 w 5077"/>
              <a:gd name="T71" fmla="*/ 1773 h 5072"/>
              <a:gd name="T72" fmla="*/ 4378 w 5077"/>
              <a:gd name="T73" fmla="*/ 1296 h 5072"/>
              <a:gd name="T74" fmla="*/ 4030 w 5077"/>
              <a:gd name="T75" fmla="*/ 894 h 5072"/>
              <a:gd name="T76" fmla="*/ 3596 w 5077"/>
              <a:gd name="T77" fmla="*/ 586 h 5072"/>
              <a:gd name="T78" fmla="*/ 3092 w 5077"/>
              <a:gd name="T79" fmla="*/ 389 h 5072"/>
              <a:gd name="T80" fmla="*/ 2538 w 5077"/>
              <a:gd name="T81" fmla="*/ 319 h 5072"/>
              <a:gd name="T82" fmla="*/ 1983 w 5077"/>
              <a:gd name="T83" fmla="*/ 389 h 5072"/>
              <a:gd name="T84" fmla="*/ 1480 w 5077"/>
              <a:gd name="T85" fmla="*/ 586 h 5072"/>
              <a:gd name="T86" fmla="*/ 1046 w 5077"/>
              <a:gd name="T87" fmla="*/ 894 h 5072"/>
              <a:gd name="T88" fmla="*/ 698 w 5077"/>
              <a:gd name="T89" fmla="*/ 1296 h 5072"/>
              <a:gd name="T90" fmla="*/ 454 w 5077"/>
              <a:gd name="T91" fmla="*/ 1773 h 5072"/>
              <a:gd name="T92" fmla="*/ 330 w 5077"/>
              <a:gd name="T93" fmla="*/ 2309 h 5072"/>
              <a:gd name="T94" fmla="*/ 344 w 5077"/>
              <a:gd name="T95" fmla="*/ 2873 h 5072"/>
              <a:gd name="T96" fmla="*/ 493 w 5077"/>
              <a:gd name="T97" fmla="*/ 3399 h 5072"/>
              <a:gd name="T98" fmla="*/ 760 w 5077"/>
              <a:gd name="T99" fmla="*/ 3862 h 5072"/>
              <a:gd name="T100" fmla="*/ 1126 w 5077"/>
              <a:gd name="T101" fmla="*/ 4247 h 5072"/>
              <a:gd name="T102" fmla="*/ 1576 w 5077"/>
              <a:gd name="T103" fmla="*/ 4535 h 5072"/>
              <a:gd name="T104" fmla="*/ 2091 w 5077"/>
              <a:gd name="T105" fmla="*/ 4708 h 5072"/>
              <a:gd name="T106" fmla="*/ 2636 w 5077"/>
              <a:gd name="T107" fmla="*/ 1207 h 5072"/>
              <a:gd name="T108" fmla="*/ 3042 w 5077"/>
              <a:gd name="T109" fmla="*/ 3004 h 5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077" h="5072">
                <a:moveTo>
                  <a:pt x="4093" y="3261"/>
                </a:moveTo>
                <a:lnTo>
                  <a:pt x="2438" y="4216"/>
                </a:lnTo>
                <a:lnTo>
                  <a:pt x="1387" y="3609"/>
                </a:lnTo>
                <a:lnTo>
                  <a:pt x="2838" y="1955"/>
                </a:lnTo>
                <a:lnTo>
                  <a:pt x="2031" y="2420"/>
                </a:lnTo>
                <a:lnTo>
                  <a:pt x="979" y="1813"/>
                </a:lnTo>
                <a:lnTo>
                  <a:pt x="2636" y="858"/>
                </a:lnTo>
                <a:lnTo>
                  <a:pt x="3688" y="1465"/>
                </a:lnTo>
                <a:lnTo>
                  <a:pt x="2242" y="3115"/>
                </a:lnTo>
                <a:lnTo>
                  <a:pt x="3042" y="2654"/>
                </a:lnTo>
                <a:lnTo>
                  <a:pt x="4093" y="3261"/>
                </a:lnTo>
                <a:close/>
                <a:moveTo>
                  <a:pt x="2538" y="5072"/>
                </a:moveTo>
                <a:lnTo>
                  <a:pt x="2408" y="5069"/>
                </a:lnTo>
                <a:lnTo>
                  <a:pt x="2279" y="5059"/>
                </a:lnTo>
                <a:lnTo>
                  <a:pt x="2151" y="5043"/>
                </a:lnTo>
                <a:lnTo>
                  <a:pt x="2027" y="5021"/>
                </a:lnTo>
                <a:lnTo>
                  <a:pt x="1904" y="4992"/>
                </a:lnTo>
                <a:lnTo>
                  <a:pt x="1784" y="4958"/>
                </a:lnTo>
                <a:lnTo>
                  <a:pt x="1665" y="4918"/>
                </a:lnTo>
                <a:lnTo>
                  <a:pt x="1551" y="4873"/>
                </a:lnTo>
                <a:lnTo>
                  <a:pt x="1438" y="4821"/>
                </a:lnTo>
                <a:lnTo>
                  <a:pt x="1329" y="4766"/>
                </a:lnTo>
                <a:lnTo>
                  <a:pt x="1222" y="4704"/>
                </a:lnTo>
                <a:lnTo>
                  <a:pt x="1119" y="4639"/>
                </a:lnTo>
                <a:lnTo>
                  <a:pt x="1020" y="4569"/>
                </a:lnTo>
                <a:lnTo>
                  <a:pt x="924" y="4493"/>
                </a:lnTo>
                <a:lnTo>
                  <a:pt x="832" y="4413"/>
                </a:lnTo>
                <a:lnTo>
                  <a:pt x="744" y="4329"/>
                </a:lnTo>
                <a:lnTo>
                  <a:pt x="659" y="4241"/>
                </a:lnTo>
                <a:lnTo>
                  <a:pt x="580" y="4149"/>
                </a:lnTo>
                <a:lnTo>
                  <a:pt x="504" y="4053"/>
                </a:lnTo>
                <a:lnTo>
                  <a:pt x="434" y="3954"/>
                </a:lnTo>
                <a:lnTo>
                  <a:pt x="368" y="3851"/>
                </a:lnTo>
                <a:lnTo>
                  <a:pt x="307" y="3744"/>
                </a:lnTo>
                <a:lnTo>
                  <a:pt x="251" y="3635"/>
                </a:lnTo>
                <a:lnTo>
                  <a:pt x="200" y="3523"/>
                </a:lnTo>
                <a:lnTo>
                  <a:pt x="154" y="3408"/>
                </a:lnTo>
                <a:lnTo>
                  <a:pt x="114" y="3290"/>
                </a:lnTo>
                <a:lnTo>
                  <a:pt x="80" y="3170"/>
                </a:lnTo>
                <a:lnTo>
                  <a:pt x="51" y="3047"/>
                </a:lnTo>
                <a:lnTo>
                  <a:pt x="29" y="2922"/>
                </a:lnTo>
                <a:lnTo>
                  <a:pt x="13" y="2796"/>
                </a:lnTo>
                <a:lnTo>
                  <a:pt x="3" y="2666"/>
                </a:lnTo>
                <a:lnTo>
                  <a:pt x="0" y="2536"/>
                </a:lnTo>
                <a:lnTo>
                  <a:pt x="3" y="2406"/>
                </a:lnTo>
                <a:lnTo>
                  <a:pt x="13" y="2276"/>
                </a:lnTo>
                <a:lnTo>
                  <a:pt x="29" y="2150"/>
                </a:lnTo>
                <a:lnTo>
                  <a:pt x="51" y="2025"/>
                </a:lnTo>
                <a:lnTo>
                  <a:pt x="80" y="1902"/>
                </a:lnTo>
                <a:lnTo>
                  <a:pt x="114" y="1782"/>
                </a:lnTo>
                <a:lnTo>
                  <a:pt x="154" y="1664"/>
                </a:lnTo>
                <a:lnTo>
                  <a:pt x="200" y="1549"/>
                </a:lnTo>
                <a:lnTo>
                  <a:pt x="251" y="1437"/>
                </a:lnTo>
                <a:lnTo>
                  <a:pt x="307" y="1328"/>
                </a:lnTo>
                <a:lnTo>
                  <a:pt x="368" y="1221"/>
                </a:lnTo>
                <a:lnTo>
                  <a:pt x="434" y="1118"/>
                </a:lnTo>
                <a:lnTo>
                  <a:pt x="504" y="1019"/>
                </a:lnTo>
                <a:lnTo>
                  <a:pt x="580" y="923"/>
                </a:lnTo>
                <a:lnTo>
                  <a:pt x="659" y="831"/>
                </a:lnTo>
                <a:lnTo>
                  <a:pt x="744" y="743"/>
                </a:lnTo>
                <a:lnTo>
                  <a:pt x="832" y="659"/>
                </a:lnTo>
                <a:lnTo>
                  <a:pt x="924" y="579"/>
                </a:lnTo>
                <a:lnTo>
                  <a:pt x="1020" y="503"/>
                </a:lnTo>
                <a:lnTo>
                  <a:pt x="1119" y="433"/>
                </a:lnTo>
                <a:lnTo>
                  <a:pt x="1222" y="368"/>
                </a:lnTo>
                <a:lnTo>
                  <a:pt x="1329" y="306"/>
                </a:lnTo>
                <a:lnTo>
                  <a:pt x="1438" y="251"/>
                </a:lnTo>
                <a:lnTo>
                  <a:pt x="1551" y="199"/>
                </a:lnTo>
                <a:lnTo>
                  <a:pt x="1665" y="154"/>
                </a:lnTo>
                <a:lnTo>
                  <a:pt x="1784" y="114"/>
                </a:lnTo>
                <a:lnTo>
                  <a:pt x="1904" y="80"/>
                </a:lnTo>
                <a:lnTo>
                  <a:pt x="2027" y="51"/>
                </a:lnTo>
                <a:lnTo>
                  <a:pt x="2151" y="29"/>
                </a:lnTo>
                <a:lnTo>
                  <a:pt x="2279" y="13"/>
                </a:lnTo>
                <a:lnTo>
                  <a:pt x="2408" y="3"/>
                </a:lnTo>
                <a:lnTo>
                  <a:pt x="2538" y="0"/>
                </a:lnTo>
                <a:lnTo>
                  <a:pt x="2669" y="3"/>
                </a:lnTo>
                <a:lnTo>
                  <a:pt x="2798" y="13"/>
                </a:lnTo>
                <a:lnTo>
                  <a:pt x="2924" y="29"/>
                </a:lnTo>
                <a:lnTo>
                  <a:pt x="3050" y="51"/>
                </a:lnTo>
                <a:lnTo>
                  <a:pt x="3173" y="80"/>
                </a:lnTo>
                <a:lnTo>
                  <a:pt x="3293" y="114"/>
                </a:lnTo>
                <a:lnTo>
                  <a:pt x="3411" y="154"/>
                </a:lnTo>
                <a:lnTo>
                  <a:pt x="3526" y="199"/>
                </a:lnTo>
                <a:lnTo>
                  <a:pt x="3639" y="251"/>
                </a:lnTo>
                <a:lnTo>
                  <a:pt x="3748" y="306"/>
                </a:lnTo>
                <a:lnTo>
                  <a:pt x="3854" y="368"/>
                </a:lnTo>
                <a:lnTo>
                  <a:pt x="3957" y="433"/>
                </a:lnTo>
                <a:lnTo>
                  <a:pt x="4057" y="503"/>
                </a:lnTo>
                <a:lnTo>
                  <a:pt x="4152" y="579"/>
                </a:lnTo>
                <a:lnTo>
                  <a:pt x="4245" y="659"/>
                </a:lnTo>
                <a:lnTo>
                  <a:pt x="4333" y="743"/>
                </a:lnTo>
                <a:lnTo>
                  <a:pt x="4417" y="831"/>
                </a:lnTo>
                <a:lnTo>
                  <a:pt x="4497" y="923"/>
                </a:lnTo>
                <a:lnTo>
                  <a:pt x="4572" y="1019"/>
                </a:lnTo>
                <a:lnTo>
                  <a:pt x="4643" y="1118"/>
                </a:lnTo>
                <a:lnTo>
                  <a:pt x="4709" y="1221"/>
                </a:lnTo>
                <a:lnTo>
                  <a:pt x="4770" y="1328"/>
                </a:lnTo>
                <a:lnTo>
                  <a:pt x="4826" y="1437"/>
                </a:lnTo>
                <a:lnTo>
                  <a:pt x="4877" y="1549"/>
                </a:lnTo>
                <a:lnTo>
                  <a:pt x="4922" y="1664"/>
                </a:lnTo>
                <a:lnTo>
                  <a:pt x="4962" y="1782"/>
                </a:lnTo>
                <a:lnTo>
                  <a:pt x="4996" y="1902"/>
                </a:lnTo>
                <a:lnTo>
                  <a:pt x="5024" y="2025"/>
                </a:lnTo>
                <a:lnTo>
                  <a:pt x="5046" y="2150"/>
                </a:lnTo>
                <a:lnTo>
                  <a:pt x="5063" y="2276"/>
                </a:lnTo>
                <a:lnTo>
                  <a:pt x="5073" y="2406"/>
                </a:lnTo>
                <a:lnTo>
                  <a:pt x="5077" y="2536"/>
                </a:lnTo>
                <a:lnTo>
                  <a:pt x="5073" y="2666"/>
                </a:lnTo>
                <a:lnTo>
                  <a:pt x="5063" y="2796"/>
                </a:lnTo>
                <a:lnTo>
                  <a:pt x="5046" y="2922"/>
                </a:lnTo>
                <a:lnTo>
                  <a:pt x="5024" y="3047"/>
                </a:lnTo>
                <a:lnTo>
                  <a:pt x="4996" y="3170"/>
                </a:lnTo>
                <a:lnTo>
                  <a:pt x="4962" y="3290"/>
                </a:lnTo>
                <a:lnTo>
                  <a:pt x="4922" y="3408"/>
                </a:lnTo>
                <a:lnTo>
                  <a:pt x="4877" y="3523"/>
                </a:lnTo>
                <a:lnTo>
                  <a:pt x="4826" y="3635"/>
                </a:lnTo>
                <a:lnTo>
                  <a:pt x="4770" y="3744"/>
                </a:lnTo>
                <a:lnTo>
                  <a:pt x="4709" y="3851"/>
                </a:lnTo>
                <a:lnTo>
                  <a:pt x="4643" y="3954"/>
                </a:lnTo>
                <a:lnTo>
                  <a:pt x="4572" y="4053"/>
                </a:lnTo>
                <a:lnTo>
                  <a:pt x="4497" y="4149"/>
                </a:lnTo>
                <a:lnTo>
                  <a:pt x="4417" y="4241"/>
                </a:lnTo>
                <a:lnTo>
                  <a:pt x="4333" y="4329"/>
                </a:lnTo>
                <a:lnTo>
                  <a:pt x="4245" y="4413"/>
                </a:lnTo>
                <a:lnTo>
                  <a:pt x="4152" y="4493"/>
                </a:lnTo>
                <a:lnTo>
                  <a:pt x="4057" y="4569"/>
                </a:lnTo>
                <a:lnTo>
                  <a:pt x="3957" y="4639"/>
                </a:lnTo>
                <a:lnTo>
                  <a:pt x="3854" y="4704"/>
                </a:lnTo>
                <a:lnTo>
                  <a:pt x="3748" y="4766"/>
                </a:lnTo>
                <a:lnTo>
                  <a:pt x="3639" y="4821"/>
                </a:lnTo>
                <a:lnTo>
                  <a:pt x="3526" y="4873"/>
                </a:lnTo>
                <a:lnTo>
                  <a:pt x="3411" y="4918"/>
                </a:lnTo>
                <a:lnTo>
                  <a:pt x="3293" y="4958"/>
                </a:lnTo>
                <a:lnTo>
                  <a:pt x="3173" y="4992"/>
                </a:lnTo>
                <a:lnTo>
                  <a:pt x="3050" y="5021"/>
                </a:lnTo>
                <a:lnTo>
                  <a:pt x="2924" y="5043"/>
                </a:lnTo>
                <a:lnTo>
                  <a:pt x="2798" y="5059"/>
                </a:lnTo>
                <a:lnTo>
                  <a:pt x="2669" y="5069"/>
                </a:lnTo>
                <a:lnTo>
                  <a:pt x="2538" y="5072"/>
                </a:lnTo>
                <a:close/>
                <a:moveTo>
                  <a:pt x="2538" y="4753"/>
                </a:moveTo>
                <a:lnTo>
                  <a:pt x="2652" y="4750"/>
                </a:lnTo>
                <a:lnTo>
                  <a:pt x="2765" y="4742"/>
                </a:lnTo>
                <a:lnTo>
                  <a:pt x="2876" y="4728"/>
                </a:lnTo>
                <a:lnTo>
                  <a:pt x="2985" y="4708"/>
                </a:lnTo>
                <a:lnTo>
                  <a:pt x="3092" y="4683"/>
                </a:lnTo>
                <a:lnTo>
                  <a:pt x="3198" y="4653"/>
                </a:lnTo>
                <a:lnTo>
                  <a:pt x="3301" y="4619"/>
                </a:lnTo>
                <a:lnTo>
                  <a:pt x="3402" y="4579"/>
                </a:lnTo>
                <a:lnTo>
                  <a:pt x="3500" y="4535"/>
                </a:lnTo>
                <a:lnTo>
                  <a:pt x="3596" y="4486"/>
                </a:lnTo>
                <a:lnTo>
                  <a:pt x="3689" y="4433"/>
                </a:lnTo>
                <a:lnTo>
                  <a:pt x="3779" y="4375"/>
                </a:lnTo>
                <a:lnTo>
                  <a:pt x="3866" y="4312"/>
                </a:lnTo>
                <a:lnTo>
                  <a:pt x="3950" y="4247"/>
                </a:lnTo>
                <a:lnTo>
                  <a:pt x="4030" y="4178"/>
                </a:lnTo>
                <a:lnTo>
                  <a:pt x="4107" y="4104"/>
                </a:lnTo>
                <a:lnTo>
                  <a:pt x="4180" y="4027"/>
                </a:lnTo>
                <a:lnTo>
                  <a:pt x="4251" y="3946"/>
                </a:lnTo>
                <a:lnTo>
                  <a:pt x="4316" y="3862"/>
                </a:lnTo>
                <a:lnTo>
                  <a:pt x="4378" y="3776"/>
                </a:lnTo>
                <a:lnTo>
                  <a:pt x="4436" y="3685"/>
                </a:lnTo>
                <a:lnTo>
                  <a:pt x="4489" y="3593"/>
                </a:lnTo>
                <a:lnTo>
                  <a:pt x="4538" y="3497"/>
                </a:lnTo>
                <a:lnTo>
                  <a:pt x="4583" y="3399"/>
                </a:lnTo>
                <a:lnTo>
                  <a:pt x="4623" y="3299"/>
                </a:lnTo>
                <a:lnTo>
                  <a:pt x="4657" y="3195"/>
                </a:lnTo>
                <a:lnTo>
                  <a:pt x="4688" y="3091"/>
                </a:lnTo>
                <a:lnTo>
                  <a:pt x="4712" y="2983"/>
                </a:lnTo>
                <a:lnTo>
                  <a:pt x="4731" y="2873"/>
                </a:lnTo>
                <a:lnTo>
                  <a:pt x="4745" y="2763"/>
                </a:lnTo>
                <a:lnTo>
                  <a:pt x="4754" y="2650"/>
                </a:lnTo>
                <a:lnTo>
                  <a:pt x="4757" y="2536"/>
                </a:lnTo>
                <a:lnTo>
                  <a:pt x="4754" y="2422"/>
                </a:lnTo>
                <a:lnTo>
                  <a:pt x="4745" y="2309"/>
                </a:lnTo>
                <a:lnTo>
                  <a:pt x="4731" y="2199"/>
                </a:lnTo>
                <a:lnTo>
                  <a:pt x="4712" y="2089"/>
                </a:lnTo>
                <a:lnTo>
                  <a:pt x="4688" y="1981"/>
                </a:lnTo>
                <a:lnTo>
                  <a:pt x="4657" y="1877"/>
                </a:lnTo>
                <a:lnTo>
                  <a:pt x="4623" y="1773"/>
                </a:lnTo>
                <a:lnTo>
                  <a:pt x="4583" y="1673"/>
                </a:lnTo>
                <a:lnTo>
                  <a:pt x="4538" y="1575"/>
                </a:lnTo>
                <a:lnTo>
                  <a:pt x="4489" y="1479"/>
                </a:lnTo>
                <a:lnTo>
                  <a:pt x="4436" y="1387"/>
                </a:lnTo>
                <a:lnTo>
                  <a:pt x="4378" y="1296"/>
                </a:lnTo>
                <a:lnTo>
                  <a:pt x="4316" y="1210"/>
                </a:lnTo>
                <a:lnTo>
                  <a:pt x="4251" y="1126"/>
                </a:lnTo>
                <a:lnTo>
                  <a:pt x="4180" y="1045"/>
                </a:lnTo>
                <a:lnTo>
                  <a:pt x="4107" y="968"/>
                </a:lnTo>
                <a:lnTo>
                  <a:pt x="4030" y="894"/>
                </a:lnTo>
                <a:lnTo>
                  <a:pt x="3950" y="825"/>
                </a:lnTo>
                <a:lnTo>
                  <a:pt x="3866" y="760"/>
                </a:lnTo>
                <a:lnTo>
                  <a:pt x="3779" y="697"/>
                </a:lnTo>
                <a:lnTo>
                  <a:pt x="3689" y="639"/>
                </a:lnTo>
                <a:lnTo>
                  <a:pt x="3596" y="586"/>
                </a:lnTo>
                <a:lnTo>
                  <a:pt x="3500" y="537"/>
                </a:lnTo>
                <a:lnTo>
                  <a:pt x="3402" y="493"/>
                </a:lnTo>
                <a:lnTo>
                  <a:pt x="3301" y="453"/>
                </a:lnTo>
                <a:lnTo>
                  <a:pt x="3198" y="419"/>
                </a:lnTo>
                <a:lnTo>
                  <a:pt x="3092" y="389"/>
                </a:lnTo>
                <a:lnTo>
                  <a:pt x="2985" y="364"/>
                </a:lnTo>
                <a:lnTo>
                  <a:pt x="2876" y="344"/>
                </a:lnTo>
                <a:lnTo>
                  <a:pt x="2765" y="330"/>
                </a:lnTo>
                <a:lnTo>
                  <a:pt x="2652" y="322"/>
                </a:lnTo>
                <a:lnTo>
                  <a:pt x="2538" y="319"/>
                </a:lnTo>
                <a:lnTo>
                  <a:pt x="2423" y="322"/>
                </a:lnTo>
                <a:lnTo>
                  <a:pt x="2311" y="330"/>
                </a:lnTo>
                <a:lnTo>
                  <a:pt x="2201" y="344"/>
                </a:lnTo>
                <a:lnTo>
                  <a:pt x="2091" y="364"/>
                </a:lnTo>
                <a:lnTo>
                  <a:pt x="1983" y="389"/>
                </a:lnTo>
                <a:lnTo>
                  <a:pt x="1878" y="419"/>
                </a:lnTo>
                <a:lnTo>
                  <a:pt x="1775" y="453"/>
                </a:lnTo>
                <a:lnTo>
                  <a:pt x="1674" y="493"/>
                </a:lnTo>
                <a:lnTo>
                  <a:pt x="1576" y="537"/>
                </a:lnTo>
                <a:lnTo>
                  <a:pt x="1480" y="586"/>
                </a:lnTo>
                <a:lnTo>
                  <a:pt x="1387" y="639"/>
                </a:lnTo>
                <a:lnTo>
                  <a:pt x="1298" y="697"/>
                </a:lnTo>
                <a:lnTo>
                  <a:pt x="1211" y="760"/>
                </a:lnTo>
                <a:lnTo>
                  <a:pt x="1126" y="825"/>
                </a:lnTo>
                <a:lnTo>
                  <a:pt x="1046" y="894"/>
                </a:lnTo>
                <a:lnTo>
                  <a:pt x="969" y="968"/>
                </a:lnTo>
                <a:lnTo>
                  <a:pt x="895" y="1045"/>
                </a:lnTo>
                <a:lnTo>
                  <a:pt x="826" y="1126"/>
                </a:lnTo>
                <a:lnTo>
                  <a:pt x="760" y="1210"/>
                </a:lnTo>
                <a:lnTo>
                  <a:pt x="698" y="1296"/>
                </a:lnTo>
                <a:lnTo>
                  <a:pt x="640" y="1387"/>
                </a:lnTo>
                <a:lnTo>
                  <a:pt x="586" y="1479"/>
                </a:lnTo>
                <a:lnTo>
                  <a:pt x="537" y="1575"/>
                </a:lnTo>
                <a:lnTo>
                  <a:pt x="493" y="1673"/>
                </a:lnTo>
                <a:lnTo>
                  <a:pt x="454" y="1773"/>
                </a:lnTo>
                <a:lnTo>
                  <a:pt x="419" y="1877"/>
                </a:lnTo>
                <a:lnTo>
                  <a:pt x="389" y="1981"/>
                </a:lnTo>
                <a:lnTo>
                  <a:pt x="365" y="2089"/>
                </a:lnTo>
                <a:lnTo>
                  <a:pt x="344" y="2199"/>
                </a:lnTo>
                <a:lnTo>
                  <a:pt x="330" y="2309"/>
                </a:lnTo>
                <a:lnTo>
                  <a:pt x="322" y="2422"/>
                </a:lnTo>
                <a:lnTo>
                  <a:pt x="319" y="2536"/>
                </a:lnTo>
                <a:lnTo>
                  <a:pt x="322" y="2650"/>
                </a:lnTo>
                <a:lnTo>
                  <a:pt x="330" y="2763"/>
                </a:lnTo>
                <a:lnTo>
                  <a:pt x="344" y="2873"/>
                </a:lnTo>
                <a:lnTo>
                  <a:pt x="365" y="2983"/>
                </a:lnTo>
                <a:lnTo>
                  <a:pt x="389" y="3091"/>
                </a:lnTo>
                <a:lnTo>
                  <a:pt x="419" y="3195"/>
                </a:lnTo>
                <a:lnTo>
                  <a:pt x="454" y="3299"/>
                </a:lnTo>
                <a:lnTo>
                  <a:pt x="493" y="3399"/>
                </a:lnTo>
                <a:lnTo>
                  <a:pt x="537" y="3497"/>
                </a:lnTo>
                <a:lnTo>
                  <a:pt x="586" y="3593"/>
                </a:lnTo>
                <a:lnTo>
                  <a:pt x="640" y="3685"/>
                </a:lnTo>
                <a:lnTo>
                  <a:pt x="698" y="3776"/>
                </a:lnTo>
                <a:lnTo>
                  <a:pt x="760" y="3862"/>
                </a:lnTo>
                <a:lnTo>
                  <a:pt x="826" y="3946"/>
                </a:lnTo>
                <a:lnTo>
                  <a:pt x="895" y="4027"/>
                </a:lnTo>
                <a:lnTo>
                  <a:pt x="969" y="4104"/>
                </a:lnTo>
                <a:lnTo>
                  <a:pt x="1046" y="4178"/>
                </a:lnTo>
                <a:lnTo>
                  <a:pt x="1126" y="4247"/>
                </a:lnTo>
                <a:lnTo>
                  <a:pt x="1211" y="4312"/>
                </a:lnTo>
                <a:lnTo>
                  <a:pt x="1298" y="4375"/>
                </a:lnTo>
                <a:lnTo>
                  <a:pt x="1387" y="4433"/>
                </a:lnTo>
                <a:lnTo>
                  <a:pt x="1480" y="4486"/>
                </a:lnTo>
                <a:lnTo>
                  <a:pt x="1576" y="4535"/>
                </a:lnTo>
                <a:lnTo>
                  <a:pt x="1674" y="4579"/>
                </a:lnTo>
                <a:lnTo>
                  <a:pt x="1775" y="4619"/>
                </a:lnTo>
                <a:lnTo>
                  <a:pt x="1878" y="4653"/>
                </a:lnTo>
                <a:lnTo>
                  <a:pt x="1983" y="4683"/>
                </a:lnTo>
                <a:lnTo>
                  <a:pt x="2091" y="4708"/>
                </a:lnTo>
                <a:lnTo>
                  <a:pt x="2201" y="4728"/>
                </a:lnTo>
                <a:lnTo>
                  <a:pt x="2311" y="4742"/>
                </a:lnTo>
                <a:lnTo>
                  <a:pt x="2423" y="4750"/>
                </a:lnTo>
                <a:lnTo>
                  <a:pt x="2538" y="4753"/>
                </a:lnTo>
                <a:close/>
                <a:moveTo>
                  <a:pt x="2636" y="1207"/>
                </a:moveTo>
                <a:lnTo>
                  <a:pt x="1586" y="1813"/>
                </a:lnTo>
                <a:lnTo>
                  <a:pt x="2031" y="2070"/>
                </a:lnTo>
                <a:lnTo>
                  <a:pt x="3080" y="1463"/>
                </a:lnTo>
                <a:lnTo>
                  <a:pt x="2636" y="1207"/>
                </a:lnTo>
                <a:close/>
                <a:moveTo>
                  <a:pt x="3042" y="3004"/>
                </a:moveTo>
                <a:lnTo>
                  <a:pt x="1994" y="3609"/>
                </a:lnTo>
                <a:lnTo>
                  <a:pt x="2438" y="3865"/>
                </a:lnTo>
                <a:lnTo>
                  <a:pt x="3486" y="3261"/>
                </a:lnTo>
                <a:lnTo>
                  <a:pt x="3042" y="300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49369" r="8167" b="2"/>
          <a:stretch>
            <a:fillRect/>
          </a:stretch>
        </p:blipFill>
        <p:spPr>
          <a:xfrm flipH="1">
            <a:off x="-48683" y="1"/>
            <a:ext cx="6083464" cy="14847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230525"/>
            <a:ext cx="7886700" cy="867296"/>
          </a:xfrm>
        </p:spPr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2276872"/>
            <a:ext cx="7886700" cy="390009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CF99AB5A-CAEF-4979-AC27-CDF0EBE03E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D36394A8-AA8D-4DBB-9870-19FC5FFD0F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660" y="0"/>
            <a:ext cx="55893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10"/>
          <p:cNvSpPr/>
          <p:nvPr/>
        </p:nvSpPr>
        <p:spPr>
          <a:xfrm>
            <a:off x="1" y="0"/>
            <a:ext cx="3651596" cy="6858000"/>
          </a:xfrm>
          <a:prstGeom prst="rect">
            <a:avLst/>
          </a:prstGeom>
          <a:gradFill flip="none" rotWithShape="1">
            <a:gsLst>
              <a:gs pos="0">
                <a:srgbClr val="2E7AB2"/>
              </a:gs>
              <a:gs pos="79000">
                <a:srgbClr val="6EC8EA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lvl="0"/>
            <a:endParaRPr lang="ko-KR" altLang="en-US" sz="135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3" t="36618" r="1175" b="1"/>
          <a:stretch>
            <a:fillRect/>
          </a:stretch>
        </p:blipFill>
        <p:spPr>
          <a:xfrm flipV="1">
            <a:off x="1" y="3466007"/>
            <a:ext cx="9144000" cy="3391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140697" y="1709739"/>
            <a:ext cx="3941693" cy="1105640"/>
          </a:xfrm>
        </p:spPr>
        <p:txBody>
          <a:bodyPr anchor="b">
            <a:normAutofit/>
          </a:bodyPr>
          <a:lstStyle>
            <a:lvl1pPr>
              <a:defRPr sz="45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140697" y="2824689"/>
            <a:ext cx="3941693" cy="9643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2E7AB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CF99AB5A-CAEF-4979-AC27-CDF0EBE03E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D36394A8-AA8D-4DBB-9870-19FC5FFD0F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99610"/>
            <a:ext cx="7886700" cy="933246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2276872"/>
            <a:ext cx="3886200" cy="390009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2276872"/>
            <a:ext cx="3886200" cy="390009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CF99AB5A-CAEF-4979-AC27-CDF0EBE03E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D36394A8-AA8D-4DBB-9870-19FC5FFD0FE5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49369" r="8167" b="2"/>
          <a:stretch>
            <a:fillRect/>
          </a:stretch>
        </p:blipFill>
        <p:spPr>
          <a:xfrm flipH="1">
            <a:off x="-48683" y="1"/>
            <a:ext cx="6083464" cy="14847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773188"/>
            <a:ext cx="3868340" cy="64770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773188"/>
            <a:ext cx="3887391" cy="64770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CF99AB5A-CAEF-4979-AC27-CDF0EBE03E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D36394A8-AA8D-4DBB-9870-19FC5FFD0F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2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10"/>
          <p:cNvSpPr/>
          <p:nvPr/>
        </p:nvSpPr>
        <p:spPr>
          <a:xfrm>
            <a:off x="2286335" y="0"/>
            <a:ext cx="4571333" cy="6858000"/>
          </a:xfrm>
          <a:prstGeom prst="rect">
            <a:avLst/>
          </a:prstGeom>
          <a:gradFill flip="none" rotWithShape="1">
            <a:gsLst>
              <a:gs pos="0">
                <a:srgbClr val="2E7AB2"/>
              </a:gs>
              <a:gs pos="79000">
                <a:srgbClr val="6EC8EA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lvl="0"/>
            <a:endParaRPr lang="ko-KR" altLang="en-US" sz="135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3" t="35617" r="1175" b="1"/>
          <a:stretch>
            <a:fillRect/>
          </a:stretch>
        </p:blipFill>
        <p:spPr>
          <a:xfrm flipV="1">
            <a:off x="1" y="3466005"/>
            <a:ext cx="9144000" cy="3445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69585" y="2060848"/>
            <a:ext cx="3960791" cy="137584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CF99AB5A-CAEF-4979-AC27-CDF0EBE03E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D36394A8-AA8D-4DBB-9870-19FC5FFD0F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CF99AB5A-CAEF-4979-AC27-CDF0EBE03E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D36394A8-AA8D-4DBB-9870-19FC5FFD0FE5}" type="slidenum">
              <a:rPr lang="zh-CN" altLang="en-US" smtClean="0"/>
            </a:fld>
            <a:endParaRPr lang="zh-CN" altLang="en-US"/>
          </a:p>
        </p:txBody>
      </p:sp>
      <p:sp>
        <p:nvSpPr>
          <p:cNvPr id="5" name="직사각형 10"/>
          <p:cNvSpPr/>
          <p:nvPr/>
        </p:nvSpPr>
        <p:spPr>
          <a:xfrm rot="16200000">
            <a:off x="4074463" y="-4103493"/>
            <a:ext cx="980728" cy="9187713"/>
          </a:xfrm>
          <a:prstGeom prst="rect">
            <a:avLst/>
          </a:prstGeom>
          <a:gradFill flip="none" rotWithShape="1">
            <a:gsLst>
              <a:gs pos="0">
                <a:srgbClr val="2E7AB2"/>
              </a:gs>
              <a:gs pos="79000">
                <a:srgbClr val="6EC8EA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lvl="0"/>
            <a:endParaRPr lang="ko-KR" altLang="en-US" sz="135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" t="3310" r="36649" b="63170"/>
          <a:stretch>
            <a:fillRect/>
          </a:stretch>
        </p:blipFill>
        <p:spPr>
          <a:xfrm>
            <a:off x="3923248" y="-2313"/>
            <a:ext cx="5220752" cy="9830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49369" r="8167" b="2"/>
          <a:stretch>
            <a:fillRect/>
          </a:stretch>
        </p:blipFill>
        <p:spPr>
          <a:xfrm flipH="1">
            <a:off x="-48683" y="1"/>
            <a:ext cx="6083464" cy="14847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9398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4014391" y="9620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5400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CF99AB5A-CAEF-4979-AC27-CDF0EBE03E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D36394A8-AA8D-4DBB-9870-19FC5FFD0F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66432C79-D8E6-4017-98D6-F610F18AD4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F02C9067-22FB-4183-88D1-0A245157C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96336" y="365125"/>
            <a:ext cx="919014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6805668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CF99AB5A-CAEF-4979-AC27-CDF0EBE03E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D36394A8-AA8D-4DBB-9870-19FC5FFD0F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3" t="36618" r="1175" b="1"/>
          <a:stretch>
            <a:fillRect/>
          </a:stretch>
        </p:blipFill>
        <p:spPr>
          <a:xfrm flipV="1">
            <a:off x="2686050" y="5061834"/>
            <a:ext cx="6456040" cy="17961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3" t="36618" r="1175" b="1"/>
          <a:stretch>
            <a:fillRect/>
          </a:stretch>
        </p:blipFill>
        <p:spPr>
          <a:xfrm flipH="1">
            <a:off x="0" y="2"/>
            <a:ext cx="6456040" cy="179616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1412776"/>
            <a:ext cx="7886700" cy="43924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0343" y="333830"/>
            <a:ext cx="6923314" cy="121919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8661" y="1860324"/>
            <a:ext cx="6146678" cy="78127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697" y="1662545"/>
            <a:ext cx="6744607" cy="451441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KSO_BC1"/>
          <p:cNvSpPr>
            <a:spLocks noGrp="1"/>
          </p:cNvSpPr>
          <p:nvPr>
            <p:ph sz="half" idx="1" hasCustomPrompt="1"/>
          </p:nvPr>
        </p:nvSpPr>
        <p:spPr>
          <a:xfrm>
            <a:off x="3600402" y="2696462"/>
            <a:ext cx="4873112" cy="2386071"/>
          </a:xfrm>
        </p:spPr>
        <p:txBody>
          <a:bodyPr wrap="square"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63500" indent="0">
              <a:buNone/>
              <a:defRPr sz="1100"/>
            </a:lvl2pPr>
            <a:lvl3pPr marL="162560" indent="0">
              <a:buNone/>
              <a:defRPr/>
            </a:lvl3pPr>
            <a:lvl4pPr marL="244475" indent="0">
              <a:buNone/>
              <a:defRPr/>
            </a:lvl4pPr>
            <a:lvl5pPr marL="325755" indent="0">
              <a:buNone/>
              <a:defRPr/>
            </a:lvl5pPr>
          </a:lstStyle>
          <a:p>
            <a:pPr lvl="0"/>
            <a:r>
              <a:rPr lang="zh-CN" altLang="en-US" dirty="0" smtClean="0"/>
              <a:t>编辑标题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 hasCustomPrompt="1"/>
          </p:nvPr>
        </p:nvSpPr>
        <p:spPr>
          <a:xfrm>
            <a:off x="3603616" y="5082728"/>
            <a:ext cx="4910717" cy="82477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  <a:lvl2pPr marL="63500" indent="0">
              <a:buNone/>
              <a:defRPr/>
            </a:lvl2pPr>
            <a:lvl3pPr marL="162560" indent="0">
              <a:buNone/>
              <a:defRPr/>
            </a:lvl3pPr>
            <a:lvl4pPr marL="244475" indent="0">
              <a:buNone/>
              <a:defRPr/>
            </a:lvl4pPr>
            <a:lvl5pPr marL="325755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  <p:sp>
        <p:nvSpPr>
          <p:cNvPr id="12" name="任意多边形 11"/>
          <p:cNvSpPr/>
          <p:nvPr>
            <p:custDataLst>
              <p:tags r:id="rId2"/>
            </p:custDataLst>
          </p:nvPr>
        </p:nvSpPr>
        <p:spPr>
          <a:xfrm>
            <a:off x="1046551" y="1443038"/>
            <a:ext cx="2553851" cy="1253424"/>
          </a:xfrm>
          <a:custGeom>
            <a:avLst/>
            <a:gdLst>
              <a:gd name="connsiteX0" fmla="*/ 0 w 2881560"/>
              <a:gd name="connsiteY0" fmla="*/ 0 h 2025869"/>
              <a:gd name="connsiteX1" fmla="*/ 409902 w 2881560"/>
              <a:gd name="connsiteY1" fmla="*/ 0 h 2025869"/>
              <a:gd name="connsiteX2" fmla="*/ 409902 w 2881560"/>
              <a:gd name="connsiteY2" fmla="*/ 1694793 h 2025869"/>
              <a:gd name="connsiteX3" fmla="*/ 2881560 w 2881560"/>
              <a:gd name="connsiteY3" fmla="*/ 1694793 h 2025869"/>
              <a:gd name="connsiteX4" fmla="*/ 2881560 w 2881560"/>
              <a:gd name="connsiteY4" fmla="*/ 2025869 h 2025869"/>
              <a:gd name="connsiteX5" fmla="*/ 0 w 2881560"/>
              <a:gd name="connsiteY5" fmla="*/ 2025869 h 2025869"/>
              <a:gd name="connsiteX0-1" fmla="*/ 2881560 w 2973000"/>
              <a:gd name="connsiteY0-2" fmla="*/ 1694793 h 2025869"/>
              <a:gd name="connsiteX1-3" fmla="*/ 2881560 w 2973000"/>
              <a:gd name="connsiteY1-4" fmla="*/ 2025869 h 2025869"/>
              <a:gd name="connsiteX2-5" fmla="*/ 0 w 2973000"/>
              <a:gd name="connsiteY2-6" fmla="*/ 2025869 h 2025869"/>
              <a:gd name="connsiteX3-7" fmla="*/ 0 w 2973000"/>
              <a:gd name="connsiteY3-8" fmla="*/ 0 h 2025869"/>
              <a:gd name="connsiteX4-9" fmla="*/ 409902 w 2973000"/>
              <a:gd name="connsiteY4-10" fmla="*/ 0 h 2025869"/>
              <a:gd name="connsiteX5-11" fmla="*/ 409902 w 2973000"/>
              <a:gd name="connsiteY5-12" fmla="*/ 1694793 h 2025869"/>
              <a:gd name="connsiteX6" fmla="*/ 2973000 w 2973000"/>
              <a:gd name="connsiteY6" fmla="*/ 1786233 h 2025869"/>
              <a:gd name="connsiteX0-13" fmla="*/ 2881560 w 2881560"/>
              <a:gd name="connsiteY0-14" fmla="*/ 1694793 h 2025869"/>
              <a:gd name="connsiteX1-15" fmla="*/ 2881560 w 2881560"/>
              <a:gd name="connsiteY1-16" fmla="*/ 2025869 h 2025869"/>
              <a:gd name="connsiteX2-17" fmla="*/ 0 w 2881560"/>
              <a:gd name="connsiteY2-18" fmla="*/ 2025869 h 2025869"/>
              <a:gd name="connsiteX3-19" fmla="*/ 0 w 2881560"/>
              <a:gd name="connsiteY3-20" fmla="*/ 0 h 2025869"/>
              <a:gd name="connsiteX4-21" fmla="*/ 409902 w 2881560"/>
              <a:gd name="connsiteY4-22" fmla="*/ 0 h 2025869"/>
              <a:gd name="connsiteX5-23" fmla="*/ 409902 w 2881560"/>
              <a:gd name="connsiteY5-24" fmla="*/ 1694793 h 2025869"/>
              <a:gd name="connsiteX0-25" fmla="*/ 2881560 w 2881560"/>
              <a:gd name="connsiteY0-26" fmla="*/ 1694793 h 2025869"/>
              <a:gd name="connsiteX1-27" fmla="*/ 2881560 w 2881560"/>
              <a:gd name="connsiteY1-28" fmla="*/ 2025869 h 2025869"/>
              <a:gd name="connsiteX2-29" fmla="*/ 0 w 2881560"/>
              <a:gd name="connsiteY2-30" fmla="*/ 2025869 h 2025869"/>
              <a:gd name="connsiteX3-31" fmla="*/ 0 w 2881560"/>
              <a:gd name="connsiteY3-32" fmla="*/ 0 h 2025869"/>
              <a:gd name="connsiteX4-33" fmla="*/ 409902 w 2881560"/>
              <a:gd name="connsiteY4-34" fmla="*/ 0 h 2025869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  <a:cxn ang="0">
                <a:pos x="connsiteX4-33" y="connsiteY4-34"/>
              </a:cxn>
            </a:cxnLst>
            <a:rect l="l" t="t" r="r" b="b"/>
            <a:pathLst>
              <a:path w="2881560" h="2025869">
                <a:moveTo>
                  <a:pt x="2881560" y="1694793"/>
                </a:moveTo>
                <a:lnTo>
                  <a:pt x="2881560" y="2025869"/>
                </a:lnTo>
                <a:lnTo>
                  <a:pt x="0" y="2025869"/>
                </a:lnTo>
                <a:lnTo>
                  <a:pt x="0" y="0"/>
                </a:lnTo>
                <a:lnTo>
                  <a:pt x="409902" y="0"/>
                </a:lnTo>
              </a:path>
            </a:pathLst>
          </a:custGeom>
          <a:noFill/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wrap="square" anchor="ctr">
            <a:normAutofit/>
          </a:bodyPr>
          <a:lstStyle/>
          <a:p>
            <a:pPr algn="ctr">
              <a:defRPr/>
            </a:pPr>
            <a:endParaRPr lang="zh-CN" altLang="en-US" sz="1035" kern="0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016631" y="816326"/>
            <a:ext cx="1738291" cy="1087783"/>
            <a:chOff x="2011280" y="2507070"/>
            <a:chExt cx="922795" cy="577464"/>
          </a:xfrm>
        </p:grpSpPr>
        <p:sp>
          <p:nvSpPr>
            <p:cNvPr id="15" name="椭圆 14"/>
            <p:cNvSpPr/>
            <p:nvPr/>
          </p:nvSpPr>
          <p:spPr bwMode="auto">
            <a:xfrm>
              <a:off x="2759252" y="2775333"/>
              <a:ext cx="174823" cy="17482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normAutofit fontScale="37500" lnSpcReduction="20000"/>
            </a:bodyPr>
            <a:lstStyle/>
            <a:p>
              <a:pPr algn="ctr">
                <a:defRPr/>
              </a:pPr>
              <a:endParaRPr lang="zh-CN" altLang="en-US" sz="2300" kern="0" dirty="0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3"/>
              </p:custDataLst>
            </p:nvPr>
          </p:nvSpPr>
          <p:spPr>
            <a:xfrm>
              <a:off x="2011280" y="2507070"/>
              <a:ext cx="266149" cy="26745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normAutofit fontScale="75000" lnSpcReduction="20000"/>
            </a:bodyPr>
            <a:lstStyle/>
            <a:p>
              <a:pPr algn="ctr">
                <a:defRPr/>
              </a:pPr>
              <a:endParaRPr lang="zh-CN" altLang="en-US" sz="2300" kern="0" dirty="0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4"/>
              </p:custDataLst>
            </p:nvPr>
          </p:nvSpPr>
          <p:spPr>
            <a:xfrm flipV="1">
              <a:off x="2521151" y="2959287"/>
              <a:ext cx="125247" cy="125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 sz="2300" kern="0" dirty="0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88310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892300" y="869308"/>
            <a:ext cx="5359400" cy="4567365"/>
            <a:chOff x="3581400" y="1043478"/>
            <a:chExt cx="5029200" cy="4285963"/>
          </a:xfrm>
        </p:grpSpPr>
        <p:sp>
          <p:nvSpPr>
            <p:cNvPr id="9" name="任意多边形 8"/>
            <p:cNvSpPr/>
            <p:nvPr>
              <p:custDataLst>
                <p:tags r:id="rId2"/>
              </p:custDataLst>
            </p:nvPr>
          </p:nvSpPr>
          <p:spPr>
            <a:xfrm>
              <a:off x="6526164" y="1043478"/>
              <a:ext cx="1232296" cy="1006259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35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3"/>
              </p:custDataLst>
            </p:nvPr>
          </p:nvSpPr>
          <p:spPr>
            <a:xfrm flipH="1">
              <a:off x="6982358" y="1649863"/>
              <a:ext cx="1628242" cy="1331039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35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1" name="任意多边形 10"/>
            <p:cNvSpPr/>
            <p:nvPr>
              <p:custDataLst>
                <p:tags r:id="rId4"/>
              </p:custDataLst>
            </p:nvPr>
          </p:nvSpPr>
          <p:spPr>
            <a:xfrm>
              <a:off x="3581400" y="2294733"/>
              <a:ext cx="4089811" cy="3034708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6244" anchor="ctr"/>
            <a:lstStyle/>
            <a:p>
              <a:pPr algn="ctr">
                <a:defRPr/>
              </a:pPr>
              <a:endParaRPr lang="zh-CN" altLang="en-US" sz="5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92300" y="3021021"/>
            <a:ext cx="4358334" cy="1061892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04009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72447" y="7334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4009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26912"/>
            <a:ext cx="6493296" cy="63262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80863" y="2768400"/>
            <a:ext cx="2743837" cy="583200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3665649"/>
            <a:ext cx="3910693" cy="9653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0F9F4206-BDAB-43E2-A296-59F8D34314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8009C5DA-A633-42B5-81B9-55C590CCFEA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029261" y="3453020"/>
            <a:ext cx="3365967" cy="33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>
            <a:off x="1029261" y="3453020"/>
            <a:ext cx="3365967" cy="33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28650" y="667657"/>
            <a:ext cx="7886700" cy="554423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0068BFBB-FE27-43A4-987A-852D1D8AF0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936AF7BE-2893-4DAD-9506-829D6736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FA1E068E-1FF5-4A22-98A2-BEC36B5BC9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E0F1B1E9-1032-478B-BAE4-9BD8E520F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26912"/>
            <a:ext cx="6493296" cy="63262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10000" y="2635200"/>
            <a:ext cx="3923100" cy="925200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5806D23B-8FE4-4352-A9FD-93FCEDA64E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B644FDB2-6931-4652-856F-1F8F2BA86479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09991" y="3620893"/>
            <a:ext cx="39231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09991" y="3691729"/>
            <a:ext cx="3923110" cy="96735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4E729A15-B350-4394-A127-D0A591FA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2ACFACCE-A138-40FB-B6A1-EF63A80E7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4014391" y="733425"/>
            <a:ext cx="4478400" cy="54036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D9CB8E27-5C0F-496C-84D2-1CFF9CDCD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44004D7D-AAB9-43F1-B1A7-43EBC06C10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82328" y="365125"/>
            <a:ext cx="933022" cy="5811838"/>
          </a:xfrm>
        </p:spPr>
        <p:txBody>
          <a:bodyPr vert="eaVer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807272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5806D23B-8FE4-4352-A9FD-93FCEDA64E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B644FDB2-6931-4652-856F-1F8F2BA86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4.xml"/><Relationship Id="rId15" Type="http://schemas.openxmlformats.org/officeDocument/2006/relationships/tags" Target="../tags/tag3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7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4" Type="http://schemas.openxmlformats.org/officeDocument/2006/relationships/theme" Target="../theme/theme3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image" Target="../media/image7.png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06D23B-8FE4-4352-A9FD-93FCEDA64E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644FDB2-6931-4652-856F-1F8F2BA86479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AB5A-CAEF-4979-AC27-CDF0EBE03E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394A8-AA8D-4DBB-9870-19FC5FFD0FE5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7"/>
            <a:ext cx="7886700" cy="1061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662545"/>
            <a:ext cx="7886700" cy="4514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80D-B224-4C48-B69A-09AB23CE70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2D357-46A0-4A33-8399-86D2BB660F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gradFill>
            <a:gsLst>
              <a:gs pos="0">
                <a:schemeClr val="accent3"/>
              </a:gs>
              <a:gs pos="29000">
                <a:schemeClr val="accent1">
                  <a:shade val="67500"/>
                  <a:satMod val="115000"/>
                </a:schemeClr>
              </a:gs>
              <a:gs pos="100000">
                <a:schemeClr val="accent6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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7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668270" y="2515870"/>
            <a:ext cx="4428490" cy="61531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HDMI CEC功能介绍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826000" y="3481705"/>
            <a:ext cx="2192020" cy="448310"/>
          </a:xfrm>
        </p:spPr>
        <p:txBody>
          <a:bodyPr lIns="90000" tIns="46800" rIns="90000" bIns="46800"/>
          <a:lstStyle/>
          <a:p>
            <a:r>
              <a:rPr lang="zh-CN" altLang="en-US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ang="5400000" scaled="0"/>
                </a:gradFill>
              </a:rPr>
              <a:t>演讲人：陈亮</a:t>
            </a:r>
            <a:endParaRPr lang="zh-CN" altLang="en-US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ang="5400000" scaled="0"/>
              </a:gra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CEC功能描述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6420"/>
            <a:ext cx="7886700" cy="4340860"/>
          </a:xfrm>
        </p:spPr>
        <p:txBody>
          <a:bodyPr>
            <a:noAutofit/>
          </a:bodyPr>
          <a:p>
            <a:r>
              <a:rPr lang="zh-CN" altLang="en-US" sz="1700">
                <a:sym typeface="+mn-ea"/>
              </a:rPr>
              <a:t>9、Give device power status</a:t>
            </a:r>
            <a:endParaRPr lang="zh-CN" altLang="en-US" sz="1700"/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  <a:sym typeface="+mn-ea"/>
              </a:rPr>
              <a:t>   </a:t>
            </a:r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 &lt;Give Device Power Status&gt;和&lt;Report Power Status&gt;两条命令用于这个功能的实现，前者提出请求，后者答复，一般情况下&lt;Report Power Status&gt;将有[Power on]和[Standby]两种状态；后者一般是在Standby CEC中实现。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/>
              <a:t>10、System audio control</a:t>
            </a:r>
            <a:endParaRPr lang="zh-CN" altLang="en-US" sz="1700"/>
          </a:p>
          <a:p>
            <a:r>
              <a:rPr lang="zh-CN" altLang="en-US" sz="1700"/>
              <a:t>    </a:t>
            </a:r>
            <a:r>
              <a:rPr lang="zh-CN" altLang="en-US" sz="1400">
                <a:latin typeface="新宋体" panose="02010609030101010101" charset="-122"/>
                <a:ea typeface="新宋体" panose="02010609030101010101" charset="-122"/>
              </a:rPr>
              <a:t>以下的命令除了最后一对，其他前者都是TV( sink device)发送，后者都是HTS(source device)发送答复。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</a:rPr>
              <a:t>    &lt; Give System Audio Mode Status&gt;和&lt;System Audio Mode Status&gt;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</a:rPr>
              <a:t>    &lt; Request Short Audio Descriptor&gt;和&lt;Report Short Audio Descriptor&gt;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</a:rPr>
              <a:t>    &lt; System Audio Mode Request&gt;和&lt;Set System Audio Mode&gt;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</a:rPr>
              <a:t>    &lt; Give Audio Status&gt;和&lt;Reprot Audio Status&gt;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</a:rPr>
              <a:t>  其中，前2对需要用HDMI CEC的测试设备进行测试，以判断命令执行的情况；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</a:rPr>
              <a:t>  倒数第二对用于控制TV的声音输出，可以通过TV的控制声音输出的UI进行验证；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</a:rPr>
              <a:t>  最后一对则是用于通过TV的遥控器控制音量和mute的命令，可以通过TV遥控器上的volume和mute键测试判断，需要注意的是这叫候volume和mute的UI只显示TV的UI，HTS不显示自己的UI。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CEC功能描述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6420"/>
            <a:ext cx="7886700" cy="4340860"/>
          </a:xfrm>
        </p:spPr>
        <p:txBody>
          <a:bodyPr>
            <a:noAutofit/>
          </a:bodyPr>
          <a:p>
            <a:r>
              <a:rPr lang="zh-CN" altLang="en-US" sz="1700">
                <a:sym typeface="+mn-ea"/>
              </a:rPr>
              <a:t>11、Audio return channel control</a:t>
            </a:r>
            <a:endParaRPr lang="zh-CN" altLang="en-US" sz="1700"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  </a:t>
            </a:r>
            <a:r>
              <a:rPr lang="en-US" altLang="zh-CN" sz="1600">
                <a:latin typeface="新宋体" panose="02010609030101010101" charset="-122"/>
                <a:ea typeface="新宋体" panose="02010609030101010101" charset="-122"/>
                <a:sym typeface="+mn-ea"/>
              </a:rPr>
              <a:t>A</a:t>
            </a:r>
            <a:r>
              <a:rPr lang="zh-CN" altLang="en-US" sz="1600">
                <a:latin typeface="新宋体" panose="02010609030101010101" charset="-122"/>
                <a:ea typeface="新宋体" panose="02010609030101010101" charset="-122"/>
                <a:sym typeface="+mn-ea"/>
              </a:rPr>
              <a:t>udio Return Channe Control(ARC)是HDMI 1 4规格中新增加的内容，简单说来就是在原有的HDMI端口中个预留脚上回传S-PDIF信号。一个带ARC OUT的电视再加上个支持ARC IN的功放产品完美的视听体验就齐了。</a:t>
            </a:r>
            <a:endParaRPr lang="zh-CN" altLang="en-US" sz="16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600">
                <a:latin typeface="新宋体" panose="02010609030101010101" charset="-122"/>
                <a:ea typeface="新宋体" panose="02010609030101010101" charset="-122"/>
                <a:sym typeface="+mn-ea"/>
              </a:rPr>
              <a:t>ARC相关的CEC命令就6条：</a:t>
            </a:r>
            <a:endParaRPr lang="zh-CN" altLang="en-US" sz="16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600">
                <a:latin typeface="新宋体" panose="02010609030101010101" charset="-122"/>
                <a:ea typeface="新宋体" panose="02010609030101010101" charset="-122"/>
                <a:sym typeface="+mn-ea"/>
              </a:rPr>
              <a:t>&lt;Initiate ARC&gt;</a:t>
            </a:r>
            <a:endParaRPr lang="zh-CN" altLang="en-US" sz="16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600">
                <a:latin typeface="新宋体" panose="02010609030101010101" charset="-122"/>
                <a:ea typeface="新宋体" panose="02010609030101010101" charset="-122"/>
                <a:sym typeface="+mn-ea"/>
              </a:rPr>
              <a:t>&lt;Report ARC Initiated&gt;</a:t>
            </a:r>
            <a:endParaRPr lang="zh-CN" altLang="en-US" sz="16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600">
                <a:latin typeface="新宋体" panose="02010609030101010101" charset="-122"/>
                <a:ea typeface="新宋体" panose="02010609030101010101" charset="-122"/>
                <a:sym typeface="+mn-ea"/>
              </a:rPr>
              <a:t>&lt;Request ARC Initiation&gt;    初始化命令</a:t>
            </a:r>
            <a:endParaRPr lang="zh-CN" altLang="en-US" sz="16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latin typeface="新宋体" panose="02010609030101010101" charset="-122"/>
                <a:ea typeface="新宋体" panose="02010609030101010101" charset="-122"/>
                <a:sym typeface="+mn-ea"/>
              </a:rPr>
              <a:t>------------------------------------------------------------------------------- </a:t>
            </a:r>
            <a:endParaRPr lang="zh-CN" altLang="en-US" sz="16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600">
                <a:latin typeface="新宋体" panose="02010609030101010101" charset="-122"/>
                <a:ea typeface="新宋体" panose="02010609030101010101" charset="-122"/>
                <a:sym typeface="+mn-ea"/>
              </a:rPr>
              <a:t>&lt;Terminate ARC&gt;    终止命令</a:t>
            </a:r>
            <a:endParaRPr lang="zh-CN" altLang="en-US" sz="16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600">
                <a:latin typeface="新宋体" panose="02010609030101010101" charset="-122"/>
                <a:ea typeface="新宋体" panose="02010609030101010101" charset="-122"/>
                <a:sym typeface="+mn-ea"/>
              </a:rPr>
              <a:t>&lt;Report ARC Terminated&gt;</a:t>
            </a:r>
            <a:endParaRPr lang="zh-CN" altLang="en-US" sz="16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600">
                <a:latin typeface="新宋体" panose="02010609030101010101" charset="-122"/>
                <a:ea typeface="新宋体" panose="02010609030101010101" charset="-122"/>
                <a:sym typeface="+mn-ea"/>
              </a:rPr>
              <a:t>&lt;Request Arc Termination&gt;</a:t>
            </a:r>
            <a:endParaRPr lang="zh-CN" altLang="en-US" sz="16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pPr marL="0" indent="0">
              <a:buNone/>
            </a:pPr>
            <a:endParaRPr lang="zh-CN" altLang="en-US" sz="1600"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CEC功能描述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6420"/>
            <a:ext cx="7886700" cy="4340860"/>
          </a:xfrm>
        </p:spPr>
        <p:txBody>
          <a:bodyPr>
            <a:noAutofit/>
          </a:bodyPr>
          <a:p>
            <a:r>
              <a:rPr lang="zh-CN" altLang="en-US" sz="1700">
                <a:sym typeface="+mn-ea"/>
              </a:rPr>
              <a:t>11、Audio return channel control</a:t>
            </a:r>
            <a:endParaRPr lang="zh-CN" altLang="en-US" sz="1700">
              <a:sym typeface="+mn-ea"/>
            </a:endParaRPr>
          </a:p>
          <a:p>
            <a:endParaRPr lang="zh-CN" altLang="en-US" sz="14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  从应用的角度可以把CEC功能分为Normal  CEC和Standby CEC。Standby CEC指的就是机器处于standby状态下（只有很少的功耗，部分芯片停止运转，部分芯片处于standby mode。这种情况下的主要CEC的应用就是开机。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  接受到&lt;Activice Source&gt;、&lt;Set Stream Path&gt;、&lt;Routing Change&gt;. &lt;Set System Audio Mode Request&gt;. &lt;User Contro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Pressed&gt;消息时，执行开机功能。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    其中， &lt;Activice Source&gt;、&lt;Set Stream Path&gt;、&lt;Routing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Change&gt;三条消息需要根据相应的参数，才执行开机功能；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    &lt;Set System Audio Mode Request&gt;这条消息则要判断发送消息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的逻辑地址；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    &lt;User Contro Pressed&gt;这条消息，需要判断其所带参数是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[power]、[play]、[eject]、[Power On function]等时，执行开机功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能。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CEC功能测试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6420"/>
            <a:ext cx="7886700" cy="4340860"/>
          </a:xfrm>
        </p:spPr>
        <p:txBody>
          <a:bodyPr>
            <a:noAutofit/>
          </a:bodyPr>
          <a:p>
            <a:r>
              <a:rPr lang="zh-CN" altLang="en-US" sz="1700">
                <a:sym typeface="+mn-ea"/>
              </a:rPr>
              <a:t>1.Inlink Control：</a:t>
            </a:r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电视CEC功能总开关。</a:t>
            </a:r>
            <a:endParaRPr lang="zh-CN" altLang="en-US" sz="1700"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打开后CEC才起作用，关闭则CEC选项为不可选。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700">
                <a:sym typeface="+mn-ea"/>
              </a:rPr>
              <a:t>2 Device Auto Power OFF∶</a:t>
            </a:r>
            <a:endParaRPr lang="zh-CN" altLang="en-US" sz="1700"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(1)该项设置为ON时，HDMI连接到信号源（DVD），且信号源和TV都为开机状态，当TV关机时，信号源自动关机。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(2)多个HDMI接口同时在播放时也要响应该功能。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(3)当为OFF时，TV关机，DVD不能关机。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700">
                <a:sym typeface="+mn-ea"/>
              </a:rPr>
              <a:t>3.TV Auto Power On：</a:t>
            </a:r>
            <a:endParaRPr lang="zh-CN" altLang="en-US" sz="1700"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(1)该项设置为ON时，HDMI连接到信号源（DVD），且信号源和TV都为关机状态，当信号源开机时，TV自动开机，且切换到HDMI通道。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(2)当有多个HDMI接口时应注意其他DVD是否会被开启。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(3)当为OFF时，TV不能开机，及One Touch Play不能有作用。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700">
                <a:sym typeface="+mn-ea"/>
              </a:rPr>
              <a:t>4.Audio Receiver：</a:t>
            </a:r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电视通过HDMI连接到音频接收器，可以通过电视调节音频接收器的音量。(ARC功能，必须接带有HDMI接口的数字功放)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CEC功能测试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2910"/>
            <a:ext cx="7886700" cy="4340860"/>
          </a:xfrm>
        </p:spPr>
        <p:txBody>
          <a:bodyPr>
            <a:noAutofit/>
          </a:bodyPr>
          <a:p>
            <a:r>
              <a:rPr lang="zh-CN" altLang="en-US">
                <a:sym typeface="+mn-ea"/>
              </a:rPr>
              <a:t>5.Inlink Device Lists：</a:t>
            </a:r>
            <a:endParaRPr lang="zh-CN" altLang="en-US"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(1)电视通过HDMI连接到信号源、刻录机等具有CEC功能的设备时，在INlink Device Lists里面显示各HDMI连接的设备的名称。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(2) 当 TV 发现外接 HDMI 设备时，应该获取外接 HDMI 设备名，并显示在 Input 菜单上，比如 HDMI2 口识别到外接 HDMI 设备名为 BlueDVD，就将通道名“HDMI2”改为“HDMI2-BlueDVD” ，如果之后用户修改此通道名，即显示用户修改的名字；但一旦接入新设备 DVD，通道名又会刷新成“HDMI2-DVD” 。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(3)在 OSD 菜单中显示 HDMI外接设备列表：比如 HDMI1-CEC 设备名；HDMI2-CEC 设备名。用户修改 Input 菜单中的通道名不会影响设备列表中的端口及设备名的显示。</a:t>
            </a:r>
            <a:endParaRPr lang="zh-CN" altLang="en-US" sz="1400"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r>
              <a:rPr lang="zh-CN" altLang="en-US">
                <a:sym typeface="+mn-ea"/>
              </a:rPr>
              <a:t>6. One Touch Play（CEC 强制要求）</a:t>
            </a:r>
            <a:endParaRPr lang="zh-CN" altLang="en-US"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当外接HDMI 设备与TV 处于standby 时，按外接HDMI 设备的Power 键或PLAY 键开机，TV 也随之开机并切换到外接HDMI 设备接驳的HDMI 通道；当外接HDMI 设备处于standby时，TV 为开机状态且在其他通道，按外接HDMI 设备的Power 键或PLAY 键开机，等HDMI设备的输出信号稳定后，TV 自动从其他通道切换到外接HDMI 设备接驳的HDMI 通道。各种外接设备的One Touch Play 设计可能不一样。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7. System Information</a:t>
            </a:r>
            <a:endParaRPr lang="zh-CN" altLang="en-US">
              <a:sym typeface="+mn-ea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  <a:sym typeface="+mn-ea"/>
              </a:rPr>
              <a:t>假设外接HDMI 设备支持OSD 语言跟随TV 变更设置，当TV 更改OSD 显示为A 语言，外接HDMI 设备的OSD 显示也随之更改为A 语言。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230630"/>
            <a:ext cx="7886700" cy="490220"/>
          </a:xfrm>
        </p:spPr>
        <p:txBody>
          <a:bodyPr>
            <a:normAutofit fontScale="90000"/>
          </a:bodyPr>
          <a:p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测试注意点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2910"/>
            <a:ext cx="7886700" cy="434086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sym typeface="+mn-ea"/>
              </a:rPr>
              <a:t>1</a:t>
            </a:r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sym typeface="+mn-ea"/>
              </a:rPr>
              <a:t>、One Touch Play为CEC 强制要求功能；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sym typeface="+mn-ea"/>
              </a:rPr>
              <a:t>2</a:t>
            </a:r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sym typeface="+mn-ea"/>
              </a:rPr>
              <a:t>、rf和rx设备都支持HDMI CEC功能并且同时都是开启状态；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sym typeface="+mn-ea"/>
              </a:rPr>
              <a:t>3</a:t>
            </a:r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sym typeface="+mn-ea"/>
              </a:rPr>
              <a:t>、需要使用1.3或者1.3版本以上的HDMI线（ARC需要1.4或者1.4以上版本）；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sym typeface="+mn-ea"/>
              </a:rPr>
              <a:t>4</a:t>
            </a:r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sym typeface="+mn-ea"/>
              </a:rPr>
              <a:t>、测试时测试结果要以三星电视机为准，其他电视的测试结果暂不可靠（优先级为三星电视</a:t>
            </a:r>
            <a:r>
              <a:rPr lang="en-US" altLang="zh-CN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sym typeface="+mn-ea"/>
              </a:rPr>
              <a:t>&gt;4K play&gt;</a:t>
            </a:r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sym typeface="+mn-ea"/>
              </a:rPr>
              <a:t>小米电视）；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sym typeface="+mn-ea"/>
              </a:rPr>
              <a:t>5</a:t>
            </a:r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sym typeface="+mn-ea"/>
              </a:rPr>
              <a:t>、。。。。。。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rgbClr val="FFFFFF"/>
                </a:solidFill>
              </a:rPr>
              <a:t>THANKS</a:t>
            </a:r>
            <a:endParaRPr lang="en-US" altLang="zh-CN" smtClean="0">
              <a:solidFill>
                <a:srgbClr val="FFFFFF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01090"/>
            <a:ext cx="7886700" cy="5076190"/>
          </a:xfrm>
        </p:spPr>
        <p:txBody>
          <a:bodyPr/>
          <a:p>
            <a:pPr marL="0" algn="l">
              <a:buNone/>
            </a:pP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rPr>
              <a:t>一、背景</a:t>
            </a: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+mj-lt"/>
              <a:ea typeface="+mj-ea"/>
              <a:cs typeface="+mj-cs"/>
            </a:endParaRPr>
          </a:p>
          <a:p>
            <a:pPr marL="0" algn="l">
              <a:buNone/>
            </a:pP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  <a:gs pos="100000">
                    <a:srgbClr val="034373"/>
                  </a:gs>
                </a:gsLst>
                <a:lin ang="5400000" scaled="0"/>
              </a:gradFill>
              <a:latin typeface="+mj-lt"/>
              <a:ea typeface="+mj-ea"/>
              <a:cs typeface="+mj-cs"/>
            </a:endParaRPr>
          </a:p>
          <a:p>
            <a:pPr marL="0" algn="l">
              <a:buNone/>
            </a:pP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rPr>
              <a:t>二、CEC概述	</a:t>
            </a: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+mj-lt"/>
              <a:ea typeface="+mj-ea"/>
              <a:cs typeface="+mj-cs"/>
            </a:endParaRPr>
          </a:p>
          <a:p>
            <a:pPr marL="0" algn="l">
              <a:buNone/>
            </a:pP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  <a:gs pos="100000">
                    <a:srgbClr val="034373"/>
                  </a:gs>
                </a:gsLst>
                <a:lin ang="5400000" scaled="0"/>
              </a:gradFill>
              <a:latin typeface="+mj-lt"/>
              <a:ea typeface="+mj-ea"/>
              <a:cs typeface="+mj-cs"/>
            </a:endParaRPr>
          </a:p>
          <a:p>
            <a:pPr marL="0" algn="l">
              <a:buNone/>
            </a:pP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rPr>
              <a:t>三、CEC功能描述</a:t>
            </a: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+mj-lt"/>
              <a:ea typeface="+mj-ea"/>
              <a:cs typeface="+mj-cs"/>
            </a:endParaRPr>
          </a:p>
          <a:p>
            <a:pPr marL="0" algn="l">
              <a:buNone/>
            </a:pP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  <a:gs pos="100000">
                    <a:srgbClr val="034373"/>
                  </a:gs>
                </a:gsLst>
                <a:lin ang="5400000" scaled="0"/>
              </a:gradFill>
              <a:latin typeface="+mj-lt"/>
              <a:ea typeface="+mj-ea"/>
              <a:cs typeface="+mj-cs"/>
            </a:endParaRPr>
          </a:p>
          <a:p>
            <a:pPr marL="0" algn="l">
              <a:buNone/>
            </a:pP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rPr>
              <a:t>四、CEC功能测试</a:t>
            </a: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+mj-lt"/>
              <a:ea typeface="+mj-ea"/>
              <a:cs typeface="+mj-cs"/>
            </a:endParaRPr>
          </a:p>
          <a:p>
            <a:pPr marL="0" algn="l">
              <a:buNone/>
            </a:pP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  <a:gs pos="100000">
                    <a:srgbClr val="034373"/>
                  </a:gs>
                </a:gsLst>
                <a:lin ang="5400000" scaled="0"/>
              </a:gradFill>
              <a:latin typeface="+mj-lt"/>
              <a:ea typeface="+mj-ea"/>
              <a:cs typeface="+mj-cs"/>
            </a:endParaRPr>
          </a:p>
          <a:p>
            <a:pPr marL="0" algn="l">
              <a:buNone/>
            </a:pP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rPr>
              <a:t>五、测试注意点	</a:t>
            </a: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背景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随着技术的发展和市场的需求，人们家庭、娱乐环境中的消费电子设备越来越丰富，诸如DVD、数字平板电视、机顶盒、可录制设备、数字功放和音响等各类视听设备让生活多姿多彩，但随之而来的是，遥控器也越来越多，当你想欣赏一部期待已久的影片时，不得不用不同的遥控器打开电视并选择到播放通道、打开DVD按下播放键、打开功放和音响，你是否期待：只要把碟片放进DVD，按下播放键就可以愉快的欣赏精彩的节目呢？HDMI-CEC总线可以满足这个“小小的”要求。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CEC概述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CEC，全称是Consumer Electronics Control，消费类电子控制。CEC功能为用户带来许多方便，它允许终端用户使用一个遥控器控制多个支持CEC 的HD设备，从而无需使用多个遥控器来控制电子设备，如：电视机(TV)、机顶盒和便携式HD设备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现时在很多不同品牌上都可看到CEC的身影，只是每一制造商给它的名字有异。 如松下电器(Panasonic)的VIERA Link，三星电子(Samsung)的Anynet+，LG电子的SIMPLINK，索尼(Sony)的BRAVIA SYNC，索普(Sharp)的Fami Link等。功能上大致都是借着CEC信号让用者可控制HDMI接口上所连接的装置。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CEC功能描述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目前CEC包含的功能: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0" name="表格 -1"/>
          <p:cNvGraphicFramePr/>
          <p:nvPr/>
        </p:nvGraphicFramePr>
        <p:xfrm>
          <a:off x="852805" y="2684780"/>
          <a:ext cx="7460615" cy="313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695"/>
                <a:gridCol w="2499995"/>
                <a:gridCol w="2574925"/>
              </a:tblGrid>
              <a:tr h="3937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1.One Touch Play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2.Routing Control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3.System Standby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4.One touch Record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5.Timer Programming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 System Information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7.Deck Control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8.Tuner Control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9.Vendor Specific Commands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10.OSD Display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11.Device OSD Name Transfer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12.Device Menu Control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581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13.Remote Control Pass Through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14.Give Device Power Status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15.System Audio Control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375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16.Audio Rate Control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17.Audio Return Channel Control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18.Capability Discovery and Control for HEC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CEC功能描述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6420"/>
            <a:ext cx="7886700" cy="4340860"/>
          </a:xfrm>
        </p:spPr>
        <p:txBody>
          <a:bodyPr>
            <a:normAutofit fontScale="70000"/>
          </a:bodyPr>
          <a:p>
            <a:r>
              <a:rPr lang="zh-CN" altLang="en-US"/>
              <a:t>1、One touch play</a:t>
            </a:r>
            <a:endParaRPr lang="zh-CN" altLang="en-US"/>
          </a:p>
          <a:p>
            <a:r>
              <a:rPr lang="zh-CN" altLang="en-US">
                <a:latin typeface="新宋体" panose="02010609030101010101" charset="-122"/>
                <a:ea typeface="新宋体" panose="02010609030101010101" charset="-122"/>
              </a:rPr>
              <a:t>    它通过三条命令&lt;Active Source&gt;、&lt;Text View On&gt;、&lt;Image View</a:t>
            </a:r>
            <a:endParaRPr lang="zh-CN" altLang="en-US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>
                <a:latin typeface="新宋体" panose="02010609030101010101" charset="-122"/>
                <a:ea typeface="新宋体" panose="02010609030101010101" charset="-122"/>
              </a:rPr>
              <a:t>0n&gt;得以实现，是CEC认证中强制要求的功能。</a:t>
            </a:r>
            <a:endParaRPr lang="zh-CN" altLang="en-US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>
                <a:latin typeface="新宋体" panose="02010609030101010101" charset="-122"/>
                <a:ea typeface="新宋体" panose="02010609030101010101" charset="-122"/>
              </a:rPr>
              <a:t>    此功能说的简单点，就是用于向TV请求显示设备自己的输出；会发送</a:t>
            </a:r>
            <a:endParaRPr lang="zh-CN" altLang="en-US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>
                <a:latin typeface="新宋体" panose="02010609030101010101" charset="-122"/>
                <a:ea typeface="新宋体" panose="02010609030101010101" charset="-122"/>
              </a:rPr>
              <a:t>one touch play的命令，用于要求在TV上显示输出。</a:t>
            </a:r>
            <a:endParaRPr lang="zh-CN" altLang="en-US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/>
              <a:t>2、Routing control</a:t>
            </a:r>
            <a:endParaRPr lang="zh-CN" altLang="en-US"/>
          </a:p>
          <a:p>
            <a:r>
              <a:rPr lang="zh-CN" altLang="en-US">
                <a:latin typeface="新宋体" panose="02010609030101010101" charset="-122"/>
                <a:ea typeface="新宋体" panose="02010609030101010101" charset="-122"/>
              </a:rPr>
              <a:t>    它主要通过&lt;Active Source&gt;、&lt;Inactive Source&gt;、&lt;Request Active</a:t>
            </a:r>
            <a:endParaRPr lang="zh-CN" altLang="en-US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>
                <a:latin typeface="新宋体" panose="02010609030101010101" charset="-122"/>
                <a:ea typeface="新宋体" panose="02010609030101010101" charset="-122"/>
              </a:rPr>
              <a:t>Source&gt;、&lt;Set Stream Path&gt;、&lt;Routing Change&gt;和&lt;Routing</a:t>
            </a:r>
            <a:endParaRPr lang="zh-CN" altLang="en-US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>
                <a:latin typeface="新宋体" panose="02010609030101010101" charset="-122"/>
                <a:ea typeface="新宋体" panose="02010609030101010101" charset="-122"/>
              </a:rPr>
              <a:t>Information&gt;这几条命令实现，用于控制HTS和HDMI input设备在TV上的显示。</a:t>
            </a:r>
            <a:endParaRPr lang="zh-CN" altLang="en-US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/>
              <a:t>3、System standby</a:t>
            </a:r>
            <a:endParaRPr lang="zh-CN" altLang="en-US"/>
          </a:p>
          <a:p>
            <a:r>
              <a:rPr lang="zh-CN" altLang="en-US">
                <a:latin typeface="新宋体" panose="02010609030101010101" charset="-122"/>
                <a:ea typeface="新宋体" panose="02010609030101010101" charset="-122"/>
              </a:rPr>
              <a:t>    它通过&lt;Standby&gt;命令实现，会以广播的方式或者特别的地址的方式发</a:t>
            </a:r>
            <a:endParaRPr lang="zh-CN" altLang="en-US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>
                <a:latin typeface="新宋体" panose="02010609030101010101" charset="-122"/>
                <a:ea typeface="新宋体" panose="02010609030101010101" charset="-122"/>
              </a:rPr>
              <a:t>送；一般情况当按TV遥控器上的power键关机时，TV发送&lt;Standby&gt;命令，</a:t>
            </a:r>
            <a:endParaRPr lang="zh-CN" altLang="en-US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>
                <a:latin typeface="新宋体" panose="02010609030101010101" charset="-122"/>
                <a:ea typeface="新宋体" panose="02010609030101010101" charset="-122"/>
              </a:rPr>
              <a:t>其他没备接收命令后响应关机。</a:t>
            </a:r>
            <a:endParaRPr lang="zh-CN" altLang="en-US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CEC功能描述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6420"/>
            <a:ext cx="7886700" cy="4340860"/>
          </a:xfrm>
        </p:spPr>
        <p:txBody>
          <a:bodyPr>
            <a:noAutofit/>
          </a:bodyPr>
          <a:p>
            <a:r>
              <a:rPr lang="zh-CN" altLang="en-US" sz="1700"/>
              <a:t>4、System information</a:t>
            </a:r>
            <a:endParaRPr lang="zh-CN" altLang="en-US" sz="1700"/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  这个功能包含&lt;Get CEC Version&gt;和&lt;CEC Version&gt;、&lt;Get Menu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Language&gt;和&lt;Set Menu Language&gt;，&lt;Give Physical Address&gt;和&lt;Report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Phvsical Address&gt;、&lt;Polling Message&gt;这7条命令。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    &lt;Polling Message&gt;命令用于检测HMDI网络中其他设备和分配每个设备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的逻辑地址的作用。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    &lt;Get CEC Version&gt;和&lt;CEC Version&gt;用于说明HDMI CEC的版本，前者通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常要求得到版本，后者是对前者的回复，需要通过CEC的测试设备测试。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    &lt;Get Menu Language&gt;和&lt;Set Menu Language&gt;用于要求得到和回复关于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menu语盘的设置功能。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    &lt;Give Physical Address&gt;和&lt;Report Physical Address&gt;将用于要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求得到和回复关于设备的物理地址，通常是以广播的形式向HDMI网络播放。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CEC功能描述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6420"/>
            <a:ext cx="7886700" cy="4340860"/>
          </a:xfrm>
        </p:spPr>
        <p:txBody>
          <a:bodyPr>
            <a:noAutofit/>
          </a:bodyPr>
          <a:p>
            <a:r>
              <a:rPr lang="zh-CN" altLang="en-US" sz="1700"/>
              <a:t>5、Vendor specific commands</a:t>
            </a:r>
            <a:endParaRPr lang="zh-CN" altLang="en-US" sz="1700"/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    它由&lt; Device Vendor ID&gt;、&lt;Give Device Vendor ID&gt;、&lt;Vendor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Command&gt;、&lt;Vendor Command With ID&gt;、&lt;Vendor Remote Button Down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&gt;、&lt; Vendor Remote Button Up&gt;这几条命令实现。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  &lt; Give Device Vendor ID&gt;和&lt;Device Vendor ID&gt;命令将被用于显示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vendor的ID，是一组显示设备厂商的标准的命令。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    &lt; Vendor Command&gt;、&lt;Vendor Command With ID&gt;、&lt;Vendor Remote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Button Down&gt;、&lt;Vendor Remote Button Up&gt;则被用于和厂商的其他产品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交互使用，由厂商定义了些特殊的命令用于交互。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CEC功能描述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6420"/>
            <a:ext cx="7886700" cy="4340860"/>
          </a:xfrm>
        </p:spPr>
        <p:txBody>
          <a:bodyPr>
            <a:noAutofit/>
          </a:bodyPr>
          <a:p>
            <a:r>
              <a:rPr lang="zh-CN" altLang="en-US" sz="1700"/>
              <a:t>6、Device OSD name transfer</a:t>
            </a:r>
            <a:endParaRPr lang="zh-CN" altLang="en-US" sz="1700"/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  主要用于显示设备的名称，它包含&lt;Give OSD Name&gt;和&lt;Set OSD Name&gt;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这两条命令，提出要求和回复要求，可以在TV上看到HTS设备的名称。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/>
              <a:t>7、Device menu control</a:t>
            </a:r>
            <a:endParaRPr lang="zh-CN" altLang="en-US" sz="1700"/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  主要由&lt;Menu Request&gt;和&lt;Menu Status&gt;两条命令构成这个功能，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&lt;Menu Request&gt;有[Actived]、[Deactived]、[Query]3个参数，而它的答复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命令&lt;Menu Status&gt;则带有[Actived]、[Deactived]2个参数回复。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  TV和HTS通过这2个命令可以切换menu的显示状态，需要通过CEC的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测试设备或者工具才可以测试。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/>
              <a:t>8、Remote control pass through</a:t>
            </a:r>
            <a:endParaRPr lang="zh-CN" altLang="en-US" sz="1700"/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  通过&lt;User Control Pressed&gt;、&lt;User Control released&gt;这条命令携带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的不同参数，利用TV遥控器像BD-HTS遥控器一样控制HTS和用户交互的功能，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700">
                <a:latin typeface="新宋体" panose="02010609030101010101" charset="-122"/>
                <a:ea typeface="新宋体" panose="02010609030101010101" charset="-122"/>
              </a:rPr>
              <a:t>可以通过TV的遥控器进行测试。</a:t>
            </a:r>
            <a:endParaRPr lang="zh-CN" altLang="en-US" sz="170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4687"/>
</p:tagLst>
</file>

<file path=ppt/tags/tag10.xml><?xml version="1.0" encoding="utf-8"?>
<p:tagLst xmlns:p="http://schemas.openxmlformats.org/presentationml/2006/main">
  <p:tag name="MH" val="20151012115836"/>
  <p:tag name="MH_LIBRARY" val="GRAPHIC"/>
  <p:tag name="MH_ORDER" val="Oval 37"/>
</p:tagLst>
</file>

<file path=ppt/tags/tag11.xml><?xml version="1.0" encoding="utf-8"?>
<p:tagLst xmlns:p="http://schemas.openxmlformats.org/presentationml/2006/main">
  <p:tag name="MH" val="20151012144110"/>
  <p:tag name="MH_LIBRARY" val="GRAPHIC"/>
  <p:tag name="MH_ORDER" val="Freeform 6"/>
</p:tagLst>
</file>

<file path=ppt/tags/tag12.xml><?xml version="1.0" encoding="utf-8"?>
<p:tagLst xmlns:p="http://schemas.openxmlformats.org/presentationml/2006/main">
  <p:tag name="MH" val="20151012144110"/>
  <p:tag name="MH_LIBRARY" val="GRAPHIC"/>
  <p:tag name="MH_ORDER" val="Freeform 5"/>
</p:tagLst>
</file>

<file path=ppt/tags/tag13.xml><?xml version="1.0" encoding="utf-8"?>
<p:tagLst xmlns:p="http://schemas.openxmlformats.org/presentationml/2006/main">
  <p:tag name="MH" val="20151012144110"/>
  <p:tag name="MH_LIBRARY" val="GRAPHIC"/>
  <p:tag name="MH_ORDER" val="Freeform 4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649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649"/>
</p:tagLst>
</file>

<file path=ppt/tags/tag16.xml><?xml version="1.0" encoding="utf-8"?>
<p:tagLst xmlns:p="http://schemas.openxmlformats.org/presentationml/2006/main">
  <p:tag name="KSO_WM_TEMPLATE_CATEGORY" val="basetag"/>
  <p:tag name="KSO_WM_TEMPLATE_INDEX" val="20164409"/>
  <p:tag name="KSO_WM_TAG_VERSION" val="1.0"/>
  <p:tag name="KSO_WM_SLIDE_ID" val="basetag20164409_1"/>
  <p:tag name="KSO_WM_SLIDE_INDEX" val="1"/>
  <p:tag name="KSO_WM_SLIDE_ITEM_CNT" val="0"/>
  <p:tag name="KSO_WM_SLIDE_TYPE" val="title"/>
  <p:tag name="KSO_WM_TEMPLATE_THUMBS_INDEX" val="1、2、5、6、7、8、9、13、20、22、31"/>
  <p:tag name="KSO_WM_BEAUTIFY_FLAG" val="#wm#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49"/>
  <p:tag name="KSO_WM_UNIT_TYPE" val="a"/>
  <p:tag name="KSO_WM_UNIT_INDEX" val="1"/>
  <p:tag name="KSO_WM_UNIT_ID" val="custom443_29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18.xml><?xml version="1.0" encoding="utf-8"?>
<p:tagLst xmlns:p="http://schemas.openxmlformats.org/presentationml/2006/main">
  <p:tag name="MH" val="20151012144110"/>
  <p:tag name="MH_LIBRARY" val="GRAPHIC"/>
  <p:tag name="KSO_WM_TEMPLATE_CATEGORY" val="custom"/>
  <p:tag name="KSO_WM_TEMPLATE_INDEX" val="649"/>
  <p:tag name="KSO_WM_TAG_VERSION" val="1.0"/>
  <p:tag name="KSO_WM_SLIDE_ID" val="custom649_29"/>
  <p:tag name="KSO_WM_SLIDE_INDEX" val="29"/>
  <p:tag name="KSO_WM_SLIDE_ITEM_CNT" val="1"/>
  <p:tag name="KSO_WM_SLIDE_TYPE" val="endPage"/>
  <p:tag name="KSO_WM_BEAUTIFY_FLAG" val="#wm#"/>
  <p:tag name="KSO_WM_SLIDE_LAYOUT" val="a"/>
  <p:tag name="KSO_WM_SLIDE_LAYOUT_CNT" val="1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4687"/>
</p:tagLst>
</file>

<file path=ppt/tags/tag3.xml><?xml version="1.0" encoding="utf-8"?>
<p:tagLst xmlns:p="http://schemas.openxmlformats.org/presentationml/2006/main">
  <p:tag name="KSO_WM_TEMPLATE_CATEGORY" val="basetag"/>
  <p:tag name="KSO_WM_TEMPLATE_INDEX" val="20163758"/>
  <p:tag name="KSO_WM_TAG_VERSION" val="1.0"/>
  <p:tag name="KSO_WM_TEMPLATE_THUMBS_INDEX" val="1、2、5、6、7、8、17、18、21、23、27、29、34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3758"/>
  <p:tag name="KSO_WM_TAG_VERSION" val="1.0"/>
  <p:tag name="KSO_WM_TEMPLATE_THUMBS_INDEX" val="1、2、5、6、7、8、17、18、21、23、27、29、34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4409"/>
</p:tagLst>
</file>

<file path=ppt/tags/tag6.xml><?xml version="1.0" encoding="utf-8"?>
<p:tagLst xmlns:p="http://schemas.openxmlformats.org/presentationml/2006/main">
  <p:tag name="KSO_WM_TAG_VERSION" val="1.0"/>
  <p:tag name="KSO_WM_TEMPLATE_CATEGORY" val="basetag"/>
  <p:tag name="KSO_WM_TEMPLATE_INDEX" val="20164409"/>
</p:tagLst>
</file>

<file path=ppt/tags/tag7.xml><?xml version="1.0" encoding="utf-8"?>
<p:tagLst xmlns:p="http://schemas.openxmlformats.org/presentationml/2006/main">
  <p:tag name="KSO_WM_TEMPLATE_CATEGORY" val="basetag"/>
  <p:tag name="KSO_WM_TEMPLATE_INDEX" val="20163648"/>
  <p:tag name="KSO_WM_TAG_VERSION" val="1.0"/>
  <p:tag name="KSO_WM_TEMPLATE_THUMBS_INDEX" val="1、2、5、6、7、8、9、13、20、22、31"/>
  <p:tag name="KSO_WM_BEAUTIFY_FLAG" val="#wm#"/>
</p:tagLst>
</file>

<file path=ppt/tags/tag8.xml><?xml version="1.0" encoding="utf-8"?>
<p:tagLst xmlns:p="http://schemas.openxmlformats.org/presentationml/2006/main">
  <p:tag name="MH" val="20151012115836"/>
  <p:tag name="MH_LIBRARY" val="GRAPHIC"/>
  <p:tag name="MH_ORDER" val="Freeform 12"/>
</p:tagLst>
</file>

<file path=ppt/tags/tag9.xml><?xml version="1.0" encoding="utf-8"?>
<p:tagLst xmlns:p="http://schemas.openxmlformats.org/presentationml/2006/main">
  <p:tag name="MH" val="20151012115836"/>
  <p:tag name="MH_LIBRARY" val="GRAPHIC"/>
  <p:tag name="MH_ORDER" val="Oval 36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40530A99PPBG">
  <a:themeElements>
    <a:clrScheme name="443.13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8ACC6"/>
      </a:accent1>
      <a:accent2>
        <a:srgbClr val="81BA34"/>
      </a:accent2>
      <a:accent3>
        <a:srgbClr val="2CB695"/>
      </a:accent3>
      <a:accent4>
        <a:srgbClr val="6F9FDF"/>
      </a:accent4>
      <a:accent5>
        <a:srgbClr val="9D939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5735</Words>
  <Application>WPS 演示</Application>
  <PresentationFormat>全屏显示(4:3)</PresentationFormat>
  <Paragraphs>203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Calibri Light</vt:lpstr>
      <vt:lpstr>Wingdings 2</vt:lpstr>
      <vt:lpstr>黑体</vt:lpstr>
      <vt:lpstr>新宋体</vt:lpstr>
      <vt:lpstr>Arial Narrow</vt:lpstr>
      <vt:lpstr>微软雅黑</vt:lpstr>
      <vt:lpstr>Calibri</vt:lpstr>
      <vt:lpstr>1_Office 主题</vt:lpstr>
      <vt:lpstr>自定义设计方案</vt:lpstr>
      <vt:lpstr>A000120140530A99PPBG</vt:lpstr>
      <vt:lpstr>HDMI CEC功能介绍</vt:lpstr>
      <vt:lpstr>PowerPoint 演示文稿</vt:lpstr>
      <vt:lpstr>背景</vt:lpstr>
      <vt:lpstr>CEC概述</vt:lpstr>
      <vt:lpstr>CEC功能描述</vt:lpstr>
      <vt:lpstr>CEC功能描述 </vt:lpstr>
      <vt:lpstr>CEC功能描述 </vt:lpstr>
      <vt:lpstr>CEC功能描述 </vt:lpstr>
      <vt:lpstr>CEC功能描述 </vt:lpstr>
      <vt:lpstr>CEC功能描述 </vt:lpstr>
      <vt:lpstr>CEC功能描述 </vt:lpstr>
      <vt:lpstr>CEC功能描述 </vt:lpstr>
      <vt:lpstr>CEC功能测试 </vt:lpstr>
      <vt:lpstr>CEC功能测试 </vt:lpstr>
      <vt:lpstr>测试注意点 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陈亮</dc:creator>
  <cp:lastModifiedBy>Administrator</cp:lastModifiedBy>
  <cp:revision>14</cp:revision>
  <dcterms:created xsi:type="dcterms:W3CDTF">2015-04-23T02:34:00Z</dcterms:created>
  <dcterms:modified xsi:type="dcterms:W3CDTF">2017-09-04T13:14:01Z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