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0" r:id="rId6"/>
    <p:sldId id="259" r:id="rId7"/>
    <p:sldId id="261" r:id="rId8"/>
    <p:sldId id="263" r:id="rId9"/>
    <p:sldId id="288" r:id="rId10"/>
    <p:sldId id="264" r:id="rId11"/>
    <p:sldId id="265" r:id="rId12"/>
    <p:sldId id="289" r:id="rId13"/>
    <p:sldId id="28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78" autoAdjust="0"/>
  </p:normalViewPr>
  <p:slideViewPr>
    <p:cSldViewPr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455" y="2090857"/>
            <a:ext cx="5452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DVB</a:t>
            </a:r>
            <a:r>
              <a:rPr lang="zh-CN" altLang="en-US" sz="5400" dirty="0" smtClean="0"/>
              <a:t>介绍</a:t>
            </a:r>
            <a:endParaRPr lang="en-US" altLang="zh-CN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DVB</a:t>
            </a:r>
            <a:r>
              <a:rPr lang="zh-CN" altLang="en-US" sz="2800" dirty="0" smtClean="0"/>
              <a:t>实际应用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26876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r>
              <a:rPr lang="zh-CN" altLang="en-US" sz="2400" b="1" dirty="0" smtClean="0"/>
              <a:t>搜台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节目</a:t>
            </a:r>
            <a:r>
              <a:rPr lang="zh-CN" altLang="en-US" sz="2400" b="1" dirty="0" smtClean="0"/>
              <a:t>播放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节目更新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270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搜台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35729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获取频点信息 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锁频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过滤</a:t>
            </a:r>
            <a:r>
              <a:rPr lang="en-US" altLang="zh-CN" dirty="0" smtClean="0"/>
              <a:t>PAT(PMTS)/SDT/NIT/CAT  -&gt;  </a:t>
            </a:r>
            <a:r>
              <a:rPr lang="zh-CN" altLang="en-US" dirty="0" smtClean="0"/>
              <a:t>分析获取节目数据 </a:t>
            </a:r>
            <a:endParaRPr lang="en-US" altLang="zh-CN" dirty="0" smtClean="0"/>
          </a:p>
          <a:p>
            <a:r>
              <a:rPr lang="en-US" altLang="zh-CN" dirty="0" smtClean="0"/>
              <a:t>-&gt;  </a:t>
            </a:r>
            <a:r>
              <a:rPr lang="zh-CN" altLang="en-US" dirty="0" smtClean="0"/>
              <a:t>添加节目到数据库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9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节目更新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怎样自动更新节目？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9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32400" y="-30481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22779" y="51292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Q &amp; A</a:t>
            </a:r>
            <a:endParaRPr lang="zh-CN" altLang="en-US" sz="2800" dirty="0"/>
          </a:p>
        </p:txBody>
      </p:sp>
      <p:sp>
        <p:nvSpPr>
          <p:cNvPr id="2" name="AutoShape 2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age64.360doc.com/DownloadImg/2013/09/0214/34924304_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02835" y="2636912"/>
            <a:ext cx="3300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/>
              <a:t>Any Question?</a:t>
            </a:r>
            <a:endParaRPr lang="zh-CN" alt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1670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776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95258" y="580038"/>
            <a:ext cx="223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DVB</a:t>
            </a:r>
            <a:r>
              <a:rPr lang="zh-CN" altLang="en-US" sz="2800" dirty="0" smtClean="0"/>
              <a:t>表现元素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9" y="1484784"/>
            <a:ext cx="8460432" cy="43396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600" b="1" dirty="0" smtClean="0">
                <a:latin typeface="+mn-ea"/>
              </a:rPr>
              <a:t>节目</a:t>
            </a:r>
            <a:endParaRPr lang="en-US" altLang="zh-CN" sz="3600" b="1" dirty="0" smtClean="0">
              <a:latin typeface="+mn-ea"/>
            </a:endParaRPr>
          </a:p>
          <a:p>
            <a:endParaRPr lang="en-US" altLang="zh-CN" sz="3600" b="1" dirty="0" smtClean="0">
              <a:latin typeface="+mn-ea"/>
            </a:endParaRPr>
          </a:p>
          <a:p>
            <a:r>
              <a:rPr lang="en-US" altLang="zh-CN" sz="3600" b="1" dirty="0" smtClean="0">
                <a:latin typeface="+mn-ea"/>
              </a:rPr>
              <a:t>CAS</a:t>
            </a:r>
          </a:p>
          <a:p>
            <a:endParaRPr lang="en-US" altLang="zh-CN" sz="3600" b="1" dirty="0" smtClean="0">
              <a:latin typeface="+mn-ea"/>
            </a:endParaRPr>
          </a:p>
          <a:p>
            <a:r>
              <a:rPr lang="en-US" altLang="zh-CN" sz="3600" b="1" dirty="0" smtClean="0">
                <a:latin typeface="+mn-ea"/>
              </a:rPr>
              <a:t>EPG</a:t>
            </a:r>
          </a:p>
          <a:p>
            <a:endParaRPr lang="en-US" altLang="zh-CN" sz="3600" b="1" dirty="0" smtClean="0">
              <a:latin typeface="+mn-ea"/>
            </a:endParaRPr>
          </a:p>
          <a:p>
            <a:r>
              <a:rPr lang="zh-CN" altLang="en-US" sz="3600" b="1" dirty="0" smtClean="0">
                <a:latin typeface="+mn-ea"/>
              </a:rPr>
              <a:t>时间</a:t>
            </a:r>
            <a:endParaRPr lang="en-US" altLang="zh-CN" sz="3600" b="1" dirty="0" smtClean="0">
              <a:latin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776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95258" y="5800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节目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5645841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dirty="0" smtClean="0"/>
              <a:t>视频 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	-&gt; </a:t>
            </a:r>
            <a:r>
              <a:rPr lang="en-US" altLang="zh-CN" sz="2400" dirty="0" smtClean="0"/>
              <a:t>PID 	-&gt; PMT   -&gt;   PAT</a:t>
            </a:r>
          </a:p>
          <a:p>
            <a:r>
              <a:rPr lang="zh-CN" altLang="en-US" sz="2400" dirty="0" smtClean="0"/>
              <a:t>音频　</a:t>
            </a:r>
            <a:r>
              <a:rPr lang="en-US" altLang="zh-CN" sz="2400" dirty="0" smtClean="0"/>
              <a:t>	-&gt; </a:t>
            </a:r>
            <a:r>
              <a:rPr lang="en-US" altLang="zh-CN" sz="2400" dirty="0" smtClean="0"/>
              <a:t>PID 	-&gt; PMT   -&gt;   PAT(0x0)</a:t>
            </a:r>
          </a:p>
          <a:p>
            <a:r>
              <a:rPr lang="en-US" altLang="zh-CN" sz="2400" dirty="0" smtClean="0"/>
              <a:t>Subtitle	-&gt; </a:t>
            </a:r>
            <a:r>
              <a:rPr lang="en-US" altLang="zh-CN" sz="2400" dirty="0" smtClean="0"/>
              <a:t>PID   -&gt; PMT   -&gt;   PAT</a:t>
            </a:r>
          </a:p>
          <a:p>
            <a:r>
              <a:rPr lang="zh-CN" altLang="en-US" sz="2400" dirty="0" smtClean="0"/>
              <a:t>节目名</a:t>
            </a:r>
            <a:r>
              <a:rPr lang="en-US" altLang="zh-CN" sz="2400" dirty="0" smtClean="0"/>
              <a:t>	-&gt; SDT(0x11)</a:t>
            </a:r>
          </a:p>
          <a:p>
            <a:r>
              <a:rPr lang="zh-CN" altLang="en-US" sz="2400" dirty="0" smtClean="0"/>
              <a:t>频道号</a:t>
            </a:r>
            <a:r>
              <a:rPr lang="en-US" altLang="zh-CN" sz="2400" dirty="0" smtClean="0"/>
              <a:t>	-&gt; NIT(0x10)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802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CAS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1714488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CW  -&gt;  ECM  -&gt;  PMT -&gt; PAT(0x0)</a:t>
            </a:r>
          </a:p>
          <a:p>
            <a:r>
              <a:rPr lang="en-US" altLang="zh-CN" sz="2400" dirty="0" smtClean="0"/>
              <a:t>EMM -&gt; CAT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0x1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459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EPG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1285860"/>
            <a:ext cx="840326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Event 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开始时间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~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结束时间    事件名    类型   成人级   简介）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Present/Following  Event  -&gt;  PF -&gt; ETT(0x12) 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Schedule Event   -&gt;  SCH -&gt; EIT(0x12)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EIT_TABLEID_PF_ACTUAL			(0x4e)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EIT_TABLEID_PF_OTHER			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0x4f)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EIT_TABLEID_SCH_ACTUAL_BEGIN		(0x50)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EIT_TABLEID_SCH_ACTUAL_END		(0x5f)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EIT_TABLEID_SCH_OTHER_BEGIN		(0x60)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EIT_TABLEID_SCH_OTHER_END		(0x6f)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2105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14" name="TextBox 13"/>
          <p:cNvSpPr txBox="1"/>
          <p:nvPr/>
        </p:nvSpPr>
        <p:spPr>
          <a:xfrm>
            <a:off x="642911" y="128586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2951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时间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571612"/>
            <a:ext cx="7215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UTC</a:t>
            </a:r>
            <a:r>
              <a:rPr lang="zh-CN" altLang="en-US" sz="2400" dirty="0" smtClean="0"/>
              <a:t>时间 </a:t>
            </a:r>
            <a:r>
              <a:rPr lang="en-US" altLang="zh-CN" sz="2400" dirty="0" smtClean="0"/>
              <a:t>  -&gt;   TDT(0x14 )</a:t>
            </a:r>
          </a:p>
          <a:p>
            <a:r>
              <a:rPr lang="zh-CN" altLang="en-US" sz="2400" dirty="0" smtClean="0"/>
              <a:t>时区</a:t>
            </a:r>
            <a:r>
              <a:rPr lang="en-US" altLang="zh-CN" sz="2400" dirty="0" smtClean="0"/>
              <a:t>	 -&gt;    TOT(0x14)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TDT_TABLEID			(0x70)</a:t>
            </a:r>
          </a:p>
          <a:p>
            <a:r>
              <a:rPr lang="en-US" altLang="zh-CN" sz="2400" dirty="0" smtClean="0"/>
              <a:t>TOT_TABLEID			(0x73)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39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6" descr="ppt模板-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9144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100" y="78579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DVB</a:t>
            </a:r>
            <a:r>
              <a:rPr lang="zh-CN" altLang="en-US" sz="2800" dirty="0" smtClean="0"/>
              <a:t>数据组织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428736"/>
            <a:ext cx="8215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Table</a:t>
            </a:r>
            <a:r>
              <a:rPr lang="zh-CN" altLang="en-US" sz="2400" dirty="0" smtClean="0"/>
              <a:t>（逻辑描述）</a:t>
            </a:r>
            <a:r>
              <a:rPr lang="en-US" altLang="zh-CN" sz="2400" dirty="0" smtClean="0"/>
              <a:t>  -&gt;   Section </a:t>
            </a:r>
            <a:r>
              <a:rPr lang="zh-CN" altLang="en-US" sz="2400" dirty="0" smtClean="0"/>
              <a:t>（可变长度  ） </a:t>
            </a:r>
            <a:r>
              <a:rPr lang="en-US" altLang="zh-CN" sz="2400" dirty="0" smtClean="0"/>
              <a:t>-&gt;      TS Packets(</a:t>
            </a:r>
            <a:r>
              <a:rPr lang="zh-CN" altLang="en-US" sz="2400" dirty="0" smtClean="0"/>
              <a:t>固定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字节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SDT Table</a:t>
            </a:r>
            <a:r>
              <a:rPr lang="zh-CN" altLang="en-US" sz="2400" dirty="0" smtClean="0"/>
              <a:t>描述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91440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06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Section</a:t>
            </a:r>
            <a:endParaRPr lang="zh-CN" alt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26876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可变长度，最大长度</a:t>
            </a:r>
            <a:r>
              <a:rPr lang="en-US" dirty="0" smtClean="0"/>
              <a:t>EIT Section 4096	</a:t>
            </a:r>
            <a:r>
              <a:rPr lang="zh-CN" altLang="en-US" dirty="0" smtClean="0"/>
              <a:t>其它</a:t>
            </a:r>
            <a:r>
              <a:rPr lang="en-US" dirty="0" smtClean="0"/>
              <a:t>Section 1024 </a:t>
            </a:r>
            <a:r>
              <a:rPr lang="zh-CN" altLang="en-US" dirty="0" smtClean="0"/>
              <a:t>，每一个段具有完整的数据结构，当一个表大于</a:t>
            </a:r>
            <a:r>
              <a:rPr lang="en-US" dirty="0" smtClean="0"/>
              <a:t>1024</a:t>
            </a:r>
            <a:r>
              <a:rPr lang="zh-CN" altLang="en-US" dirty="0" smtClean="0"/>
              <a:t>字节时分割成多个</a:t>
            </a:r>
            <a:r>
              <a:rPr lang="en-US" dirty="0" smtClean="0"/>
              <a:t>Section</a:t>
            </a:r>
            <a:r>
              <a:rPr lang="zh-CN" altLang="en-US" dirty="0" smtClean="0"/>
              <a:t>传输。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71678"/>
            <a:ext cx="900115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63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ppt模板-04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-26988"/>
            <a:ext cx="9144000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971600" y="52951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TS Packets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412776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固定长度</a:t>
            </a:r>
            <a:r>
              <a:rPr lang="en-US" dirty="0" smtClean="0"/>
              <a:t>188</a:t>
            </a:r>
            <a:r>
              <a:rPr lang="zh-CN" altLang="en-US" dirty="0" smtClean="0"/>
              <a:t>字节，不同的数据通过</a:t>
            </a:r>
            <a:r>
              <a:rPr lang="en-US" dirty="0" smtClean="0"/>
              <a:t>PID MUX</a:t>
            </a:r>
            <a:r>
              <a:rPr lang="zh-CN" altLang="en-US" dirty="0" smtClean="0"/>
              <a:t>在一起复用同一个传输带宽。一个</a:t>
            </a:r>
            <a:r>
              <a:rPr lang="en-US" dirty="0" err="1" smtClean="0"/>
              <a:t>Seciotn</a:t>
            </a:r>
            <a:r>
              <a:rPr lang="zh-CN" altLang="en-US" dirty="0" smtClean="0"/>
              <a:t>数据通常通过多个</a:t>
            </a:r>
            <a:r>
              <a:rPr lang="en-US" dirty="0" smtClean="0"/>
              <a:t>TS</a:t>
            </a:r>
            <a:r>
              <a:rPr lang="zh-CN" altLang="en-US" dirty="0" smtClean="0"/>
              <a:t>包传输，通过</a:t>
            </a:r>
            <a:r>
              <a:rPr lang="en-US" dirty="0" err="1" smtClean="0"/>
              <a:t>payload_unit_start_indicator</a:t>
            </a:r>
            <a:r>
              <a:rPr lang="zh-CN" altLang="en-US" dirty="0" smtClean="0"/>
              <a:t>来标识一个</a:t>
            </a:r>
            <a:r>
              <a:rPr lang="en-US" dirty="0" smtClean="0"/>
              <a:t>Section</a:t>
            </a:r>
            <a:r>
              <a:rPr lang="zh-CN" altLang="en-US" dirty="0" smtClean="0"/>
              <a:t>数据的开始，通过</a:t>
            </a:r>
            <a:r>
              <a:rPr lang="en-US" dirty="0" smtClean="0"/>
              <a:t>Section</a:t>
            </a:r>
            <a:r>
              <a:rPr lang="zh-CN" altLang="en-US" dirty="0" smtClean="0"/>
              <a:t>长度来判断一个</a:t>
            </a:r>
            <a:r>
              <a:rPr lang="en-US" dirty="0" err="1" smtClean="0"/>
              <a:t>Seciont</a:t>
            </a:r>
            <a:r>
              <a:rPr lang="zh-CN" altLang="en-US" dirty="0" smtClean="0"/>
              <a:t>的结束。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3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7534</TotalTime>
  <Words>196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aaaa</cp:lastModifiedBy>
  <cp:revision>331</cp:revision>
  <dcterms:created xsi:type="dcterms:W3CDTF">2015-04-23T02:34:06Z</dcterms:created>
  <dcterms:modified xsi:type="dcterms:W3CDTF">2017-09-13T10:12:16Z</dcterms:modified>
</cp:coreProperties>
</file>