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Marc-Antoine Gouillart</dc:creator>
  <cp:lastModifiedBy>Marc-Antoine Gouillart</cp:lastModifiedBy>
  <cp:revision>2</cp:revision>
  <dcterms:created xsi:type="dcterms:W3CDTF">2014-08-09T08:56:48Z</dcterms:created>
  <dcterms:modified xsi:type="dcterms:W3CDTF">2014-08-09T09:09:39Z</dcterms:modified>
</cp:coreProperties>
</file>