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04" autoAdjust="0"/>
  </p:normalViewPr>
  <p:slideViewPr>
    <p:cSldViewPr>
      <p:cViewPr>
        <p:scale>
          <a:sx n="100" d="100"/>
          <a:sy n="100" d="100"/>
        </p:scale>
        <p:origin x="-336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D8B4-7749-40F8-A2B5-BB2EE4838988}" type="datetimeFigureOut">
              <a:rPr lang="fr-FR" smtClean="0"/>
              <a:pPr/>
              <a:t>31/10/2010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DAC0-9953-4B0E-AEA3-FBE76B3FC8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434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D8B4-7749-40F8-A2B5-BB2EE4838988}" type="datetimeFigureOut">
              <a:rPr lang="fr-FR" smtClean="0"/>
              <a:pPr/>
              <a:t>31/10/2010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DAC0-9953-4B0E-AEA3-FBE76B3FC8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23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D8B4-7749-40F8-A2B5-BB2EE4838988}" type="datetimeFigureOut">
              <a:rPr lang="fr-FR" smtClean="0"/>
              <a:pPr/>
              <a:t>31/10/2010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DAC0-9953-4B0E-AEA3-FBE76B3FC8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07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D8B4-7749-40F8-A2B5-BB2EE4838988}" type="datetimeFigureOut">
              <a:rPr lang="fr-FR" smtClean="0"/>
              <a:pPr/>
              <a:t>31/10/2010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DAC0-9953-4B0E-AEA3-FBE76B3FC8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846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D8B4-7749-40F8-A2B5-BB2EE4838988}" type="datetimeFigureOut">
              <a:rPr lang="fr-FR" smtClean="0"/>
              <a:pPr/>
              <a:t>31/10/2010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DAC0-9953-4B0E-AEA3-FBE76B3FC8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89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D8B4-7749-40F8-A2B5-BB2EE4838988}" type="datetimeFigureOut">
              <a:rPr lang="fr-FR" smtClean="0"/>
              <a:pPr/>
              <a:t>31/10/2010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DAC0-9953-4B0E-AEA3-FBE76B3FC8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24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D8B4-7749-40F8-A2B5-BB2EE4838988}" type="datetimeFigureOut">
              <a:rPr lang="fr-FR" smtClean="0"/>
              <a:pPr/>
              <a:t>31/10/2010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DAC0-9953-4B0E-AEA3-FBE76B3FC8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42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D8B4-7749-40F8-A2B5-BB2EE4838988}" type="datetimeFigureOut">
              <a:rPr lang="fr-FR" smtClean="0"/>
              <a:pPr/>
              <a:t>31/10/2010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DAC0-9953-4B0E-AEA3-FBE76B3FC8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434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D8B4-7749-40F8-A2B5-BB2EE4838988}" type="datetimeFigureOut">
              <a:rPr lang="fr-FR" smtClean="0"/>
              <a:pPr/>
              <a:t>31/10/2010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DAC0-9953-4B0E-AEA3-FBE76B3FC8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8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D8B4-7749-40F8-A2B5-BB2EE4838988}" type="datetimeFigureOut">
              <a:rPr lang="fr-FR" smtClean="0"/>
              <a:pPr/>
              <a:t>31/10/2010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DAC0-9953-4B0E-AEA3-FBE76B3FC8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65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D8B4-7749-40F8-A2B5-BB2EE4838988}" type="datetimeFigureOut">
              <a:rPr lang="fr-FR" smtClean="0"/>
              <a:pPr/>
              <a:t>31/10/2010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DAC0-9953-4B0E-AEA3-FBE76B3FC8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00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3D8B4-7749-40F8-A2B5-BB2EE4838988}" type="datetimeFigureOut">
              <a:rPr lang="fr-FR" smtClean="0"/>
              <a:pPr/>
              <a:t>31/10/2010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6DAC0-9953-4B0E-AEA3-FBE76B3FC8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41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Java\svnGoogle\trunk\docs\throughput_over_ti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73" y="1052736"/>
            <a:ext cx="1440000" cy="936104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Java\svnGoogle\trunk\docs\throughputvsthread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308" y="854179"/>
            <a:ext cx="1440000" cy="893649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Java\svnGoogle\trunk\docs\stepping_thread_group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24744"/>
            <a:ext cx="1440000" cy="109462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03080" y="978387"/>
            <a:ext cx="362041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sz="44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cs typeface="Arial" pitchFamily="34" charset="0"/>
              </a:rPr>
              <a:t>JMeter</a:t>
            </a:r>
            <a:r>
              <a:rPr lang="fr-FR" sz="4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cs typeface="Arial" pitchFamily="34" charset="0"/>
              </a:rPr>
              <a:t> </a:t>
            </a:r>
            <a:r>
              <a:rPr lang="en-US" sz="4400" b="1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cs typeface="Arial" pitchFamily="34" charset="0"/>
              </a:rPr>
              <a:t>Plugins</a:t>
            </a:r>
          </a:p>
        </p:txBody>
      </p:sp>
      <p:sp>
        <p:nvSpPr>
          <p:cNvPr id="8" name="Rectangle 7"/>
          <p:cNvSpPr/>
          <p:nvPr/>
        </p:nvSpPr>
        <p:spPr>
          <a:xfrm>
            <a:off x="2703080" y="1892895"/>
            <a:ext cx="326672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i="1" cap="none" spc="0" dirty="0" smtClean="0">
                <a:ln w="1270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Every</a:t>
            </a:r>
            <a:r>
              <a:rPr lang="fr-FR" sz="1400" b="1" i="1" cap="none" spc="0" dirty="0" smtClean="0">
                <a:ln w="1270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load test </a:t>
            </a:r>
            <a:r>
              <a:rPr lang="en-US" sz="1400" b="1" i="1" cap="none" spc="0" dirty="0" smtClean="0">
                <a:ln w="1270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needs</a:t>
            </a:r>
            <a:r>
              <a:rPr lang="fr-FR" sz="1400" b="1" i="1" cap="none" spc="0" dirty="0" smtClean="0">
                <a:ln w="1270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1400" b="1" i="1" cap="none" spc="0" dirty="0" smtClean="0">
                <a:ln w="1270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some sexy features</a:t>
            </a:r>
            <a:r>
              <a:rPr lang="fr-FR" sz="1400" b="1" i="1" cap="none" spc="0" dirty="0" smtClean="0">
                <a:ln w="1270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!</a:t>
            </a:r>
            <a:endParaRPr lang="fr-FR" sz="1400" b="1" i="1" cap="none" spc="0" dirty="0">
              <a:ln w="1270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302" y="1700062"/>
            <a:ext cx="1158549" cy="25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725003" y="1588730"/>
            <a:ext cx="41549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sz="2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@</a:t>
            </a:r>
            <a:endParaRPr lang="fr-FR" sz="2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19" name="Picture 2" descr="C:\Java\svnGoogle\trunk\docs\throughput_over_ti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73" y="3483541"/>
            <a:ext cx="1440000" cy="936104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Java\svnGoogle\trunk\docs\throughputvsthread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708" y="3284984"/>
            <a:ext cx="1440000" cy="893649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Java\svnGoogle\trunk\docs\stepping_thread_group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024" y="3555549"/>
            <a:ext cx="1440000" cy="109462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2855480" y="3409192"/>
            <a:ext cx="362041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sz="44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cs typeface="Arial" pitchFamily="34" charset="0"/>
              </a:rPr>
              <a:t>JMeter</a:t>
            </a:r>
            <a:r>
              <a:rPr lang="fr-FR" sz="4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cs typeface="Arial" pitchFamily="34" charset="0"/>
              </a:rPr>
              <a:t> </a:t>
            </a:r>
            <a:r>
              <a:rPr lang="en-US" sz="4400" b="1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cs typeface="Arial" pitchFamily="34" charset="0"/>
              </a:rPr>
              <a:t>Plugins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15816" y="4293096"/>
            <a:ext cx="345569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i="1" cap="none" spc="50" dirty="0" smtClean="0">
                <a:ln w="1270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Every</a:t>
            </a:r>
            <a:r>
              <a:rPr lang="fr-FR" sz="1400" i="1" cap="none" spc="50" dirty="0" smtClean="0">
                <a:ln w="1270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load test </a:t>
            </a:r>
            <a:r>
              <a:rPr lang="en-US" sz="1400" i="1" cap="none" spc="50" dirty="0" smtClean="0">
                <a:ln w="1270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needs</a:t>
            </a:r>
            <a:r>
              <a:rPr lang="fr-FR" sz="1400" i="1" cap="none" spc="50" dirty="0" smtClean="0">
                <a:ln w="1270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1400" i="1" cap="none" spc="50" dirty="0" smtClean="0">
                <a:ln w="1270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some sexy features</a:t>
            </a:r>
            <a:r>
              <a:rPr lang="fr-FR" sz="1400" i="1" cap="none" spc="50" dirty="0" smtClean="0">
                <a:ln w="1270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!</a:t>
            </a:r>
            <a:endParaRPr lang="fr-FR" sz="1400" i="1" cap="none" spc="50" dirty="0">
              <a:ln w="1270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64088" y="4077072"/>
            <a:ext cx="1061509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r"/>
            <a:r>
              <a:rPr lang="en-US" sz="1100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at Google Code</a:t>
            </a:r>
            <a:endParaRPr lang="en-US" sz="1100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54312" y="5157192"/>
            <a:ext cx="237238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sz="28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cs typeface="Arial" pitchFamily="34" charset="0"/>
              </a:rPr>
              <a:t>JMeter</a:t>
            </a:r>
            <a:r>
              <a:rPr lang="fr-FR" sz="28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cs typeface="Arial" pitchFamily="34" charset="0"/>
              </a:rPr>
              <a:t> </a:t>
            </a:r>
            <a:r>
              <a:rPr lang="en-US" sz="2800" b="1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cs typeface="Arial" pitchFamily="34" charset="0"/>
              </a:rPr>
              <a:t>Plugins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47067" y="5551140"/>
            <a:ext cx="1061509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r"/>
            <a:r>
              <a:rPr lang="en-US" sz="1100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at Google Code</a:t>
            </a:r>
            <a:endParaRPr lang="en-US" sz="1100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5651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29</Words>
  <Application>Microsoft Office PowerPoint</Application>
  <PresentationFormat>Affichage à l'écran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Stéphane Hoblingre</dc:creator>
  <cp:lastModifiedBy>Stéphane Hoblingre</cp:lastModifiedBy>
  <cp:revision>13</cp:revision>
  <dcterms:created xsi:type="dcterms:W3CDTF">2010-10-24T10:39:57Z</dcterms:created>
  <dcterms:modified xsi:type="dcterms:W3CDTF">2010-10-31T12:21:33Z</dcterms:modified>
</cp:coreProperties>
</file>