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8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09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55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9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4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7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2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04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7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0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9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AB665-FDAC-4018-B6BF-0BAA815CD983}" type="datetimeFigureOut">
              <a:rPr lang="fr-FR" smtClean="0"/>
              <a:t>24/08/2016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2E13E-1B93-49F2-B93D-5613FE0FB3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ZoneTexte 30"/>
          <p:cNvSpPr txBox="1"/>
          <p:nvPr/>
        </p:nvSpPr>
        <p:spPr>
          <a:xfrm>
            <a:off x="7887707" y="3387708"/>
            <a:ext cx="1541417" cy="215444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800" dirty="0" err="1"/>
              <a:t>Same</a:t>
            </a:r>
            <a:r>
              <a:rPr lang="fr-FR" sz="800" dirty="0"/>
              <a:t> as </a:t>
            </a:r>
            <a:r>
              <a:rPr lang="fr-FR" sz="800" dirty="0" err="1"/>
              <a:t>other</a:t>
            </a:r>
            <a:r>
              <a:rPr lang="fr-FR" sz="800" dirty="0"/>
              <a:t> clients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183350" y="3090696"/>
            <a:ext cx="1541417" cy="461665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800" dirty="0" err="1"/>
              <a:t>Poll</a:t>
            </a:r>
            <a:r>
              <a:rPr lang="fr-FR" sz="800" dirty="0"/>
              <a:t> </a:t>
            </a:r>
            <a:r>
              <a:rPr lang="fr-FR" sz="800" dirty="0" err="1"/>
              <a:t>database</a:t>
            </a:r>
            <a:r>
              <a:rPr lang="fr-FR" sz="800" dirty="0"/>
              <a:t> for jobs</a:t>
            </a:r>
          </a:p>
          <a:p>
            <a:r>
              <a:rPr lang="fr-FR" sz="800" dirty="0"/>
              <a:t>Update </a:t>
            </a:r>
            <a:r>
              <a:rPr lang="fr-FR" sz="800" dirty="0" err="1"/>
              <a:t>status</a:t>
            </a:r>
            <a:endParaRPr lang="fr-FR" sz="800" dirty="0"/>
          </a:p>
          <a:p>
            <a:r>
              <a:rPr lang="fr-FR" sz="800" dirty="0"/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4848" y="952827"/>
            <a:ext cx="1828800" cy="11930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application (</a:t>
            </a:r>
            <a:r>
              <a:rPr lang="fr-FR" dirty="0" err="1"/>
              <a:t>webapp</a:t>
            </a:r>
            <a:r>
              <a:rPr lang="fr-FR" dirty="0"/>
              <a:t>, 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5347065" y="1888998"/>
            <a:ext cx="1863634" cy="566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JQM Client API</a:t>
            </a:r>
          </a:p>
        </p:txBody>
      </p:sp>
      <p:sp>
        <p:nvSpPr>
          <p:cNvPr id="6" name="Cylindre 5"/>
          <p:cNvSpPr/>
          <p:nvPr/>
        </p:nvSpPr>
        <p:spPr>
          <a:xfrm>
            <a:off x="3213461" y="3104609"/>
            <a:ext cx="1384662" cy="193330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JQM </a:t>
            </a:r>
            <a:r>
              <a:rPr lang="fr-FR" dirty="0" err="1"/>
              <a:t>database</a:t>
            </a:r>
            <a:r>
              <a:rPr lang="fr-FR" dirty="0"/>
              <a:t> (Oracle, PostgreSQL)</a:t>
            </a:r>
          </a:p>
        </p:txBody>
      </p:sp>
      <p:cxnSp>
        <p:nvCxnSpPr>
          <p:cNvPr id="7" name="Connecteur en angle 6"/>
          <p:cNvCxnSpPr>
            <a:stCxn id="5" idx="1"/>
            <a:endCxn id="6" idx="4"/>
          </p:cNvCxnSpPr>
          <p:nvPr/>
        </p:nvCxnSpPr>
        <p:spPr>
          <a:xfrm rot="10800000" flipV="1">
            <a:off x="4598123" y="2172026"/>
            <a:ext cx="748942" cy="1899233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998718" y="3079019"/>
            <a:ext cx="1541417" cy="584775"/>
          </a:xfrm>
          <a:prstGeom prst="rect">
            <a:avLst/>
          </a:prstGeom>
          <a:solidFill>
            <a:srgbClr val="FFFFFF">
              <a:alpha val="61176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800" dirty="0" err="1"/>
              <a:t>Enqueue</a:t>
            </a:r>
            <a:r>
              <a:rPr lang="fr-FR" sz="800" dirty="0"/>
              <a:t> job </a:t>
            </a:r>
            <a:r>
              <a:rPr lang="fr-FR" sz="800" dirty="0" err="1"/>
              <a:t>requests</a:t>
            </a:r>
            <a:endParaRPr lang="fr-FR" sz="800" dirty="0"/>
          </a:p>
          <a:p>
            <a:r>
              <a:rPr lang="fr-FR" sz="800" dirty="0"/>
              <a:t>Check job instance </a:t>
            </a:r>
            <a:r>
              <a:rPr lang="fr-FR" sz="800" dirty="0" err="1"/>
              <a:t>status</a:t>
            </a:r>
            <a:endParaRPr lang="fr-FR" sz="800" dirty="0"/>
          </a:p>
          <a:p>
            <a:r>
              <a:rPr lang="fr-FR" sz="800" dirty="0"/>
              <a:t>Cancel job instance</a:t>
            </a:r>
          </a:p>
          <a:p>
            <a:r>
              <a:rPr lang="fr-FR" sz="800" dirty="0"/>
              <a:t>…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217712" y="2918604"/>
            <a:ext cx="2303420" cy="1526177"/>
            <a:chOff x="1262739" y="1915886"/>
            <a:chExt cx="2303420" cy="1526177"/>
          </a:xfrm>
          <a:solidFill>
            <a:schemeClr val="accent6">
              <a:lumMod val="7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1262739" y="1915886"/>
              <a:ext cx="1863634" cy="1240972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JQM </a:t>
              </a:r>
              <a:r>
                <a:rPr lang="fr-FR" dirty="0" err="1"/>
                <a:t>Engine</a:t>
              </a:r>
              <a:r>
                <a:rPr lang="fr-FR" dirty="0"/>
                <a:t>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37359" y="2871653"/>
              <a:ext cx="1828800" cy="5704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/>
                <a:t>Payload</a:t>
              </a:r>
              <a:r>
                <a:rPr lang="fr-FR" sz="1400" dirty="0"/>
                <a:t> jars</a:t>
              </a:r>
            </a:p>
          </p:txBody>
        </p:sp>
      </p:grpSp>
      <p:cxnSp>
        <p:nvCxnSpPr>
          <p:cNvPr id="12" name="Connecteur en angle 11"/>
          <p:cNvCxnSpPr>
            <a:stCxn id="6" idx="2"/>
            <a:endCxn id="10" idx="3"/>
          </p:cNvCxnSpPr>
          <p:nvPr/>
        </p:nvCxnSpPr>
        <p:spPr>
          <a:xfrm rot="10800000">
            <a:off x="2081347" y="3539090"/>
            <a:ext cx="1132115" cy="5321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/>
          <p:cNvGrpSpPr/>
          <p:nvPr/>
        </p:nvGrpSpPr>
        <p:grpSpPr>
          <a:xfrm>
            <a:off x="1397722" y="957948"/>
            <a:ext cx="2303420" cy="1526177"/>
            <a:chOff x="1262739" y="1915886"/>
            <a:chExt cx="2303420" cy="1526177"/>
          </a:xfrm>
          <a:solidFill>
            <a:schemeClr val="accent6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262739" y="1915886"/>
              <a:ext cx="1863634" cy="1240972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JQM </a:t>
              </a:r>
              <a:r>
                <a:rPr lang="fr-FR" dirty="0" err="1"/>
                <a:t>Engine</a:t>
              </a:r>
              <a:r>
                <a:rPr lang="fr-FR" dirty="0"/>
                <a:t>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7359" y="2871653"/>
              <a:ext cx="1828800" cy="5704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/>
                <a:t>Payload</a:t>
              </a:r>
              <a:r>
                <a:rPr lang="fr-FR" sz="1400" dirty="0"/>
                <a:t> jars</a:t>
              </a:r>
            </a:p>
          </p:txBody>
        </p:sp>
      </p:grpSp>
      <p:cxnSp>
        <p:nvCxnSpPr>
          <p:cNvPr id="16" name="Connecteur en angle 15"/>
          <p:cNvCxnSpPr>
            <a:stCxn id="6" idx="1"/>
            <a:endCxn id="14" idx="3"/>
          </p:cNvCxnSpPr>
          <p:nvPr/>
        </p:nvCxnSpPr>
        <p:spPr>
          <a:xfrm rot="16200000" flipV="1">
            <a:off x="2820487" y="2019304"/>
            <a:ext cx="1526175" cy="644436"/>
          </a:xfrm>
          <a:prstGeom prst="bent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08001" y="4564883"/>
            <a:ext cx="1863634" cy="11321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REST Web Service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35018" y="5413969"/>
            <a:ext cx="1863634" cy="566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JQM Client API</a:t>
            </a:r>
          </a:p>
        </p:txBody>
      </p:sp>
      <p:cxnSp>
        <p:nvCxnSpPr>
          <p:cNvPr id="20" name="Connecteur en angle 19"/>
          <p:cNvCxnSpPr>
            <a:stCxn id="19" idx="2"/>
            <a:endCxn id="6" idx="3"/>
          </p:cNvCxnSpPr>
          <p:nvPr/>
        </p:nvCxnSpPr>
        <p:spPr>
          <a:xfrm rot="5400000" flipH="1">
            <a:off x="5165256" y="3778448"/>
            <a:ext cx="942116" cy="3461043"/>
          </a:xfrm>
          <a:prstGeom prst="bentConnector3">
            <a:avLst>
              <a:gd name="adj1" fmla="val -24265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03778" y="1530125"/>
            <a:ext cx="1828800" cy="11930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External</a:t>
            </a:r>
            <a:r>
              <a:rPr lang="fr-FR" dirty="0"/>
              <a:t> program (</a:t>
            </a:r>
            <a:r>
              <a:rPr lang="fr-FR" dirty="0" err="1"/>
              <a:t>scheduler</a:t>
            </a:r>
            <a:r>
              <a:rPr lang="fr-FR" dirty="0"/>
              <a:t>, script…)</a:t>
            </a:r>
          </a:p>
        </p:txBody>
      </p:sp>
      <p:cxnSp>
        <p:nvCxnSpPr>
          <p:cNvPr id="22" name="Connecteur en angle 21"/>
          <p:cNvCxnSpPr>
            <a:stCxn id="21" idx="1"/>
            <a:endCxn id="18" idx="3"/>
          </p:cNvCxnSpPr>
          <p:nvPr/>
        </p:nvCxnSpPr>
        <p:spPr>
          <a:xfrm rot="10800000" flipV="1">
            <a:off x="7671636" y="2126661"/>
            <a:ext cx="432143" cy="300427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5905" y="5214541"/>
            <a:ext cx="1863634" cy="11321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Administrative interface</a:t>
            </a:r>
          </a:p>
        </p:txBody>
      </p:sp>
      <p:cxnSp>
        <p:nvCxnSpPr>
          <p:cNvPr id="25" name="Connecteur en angle 24"/>
          <p:cNvCxnSpPr>
            <a:stCxn id="18" idx="1"/>
            <a:endCxn id="24" idx="3"/>
          </p:cNvCxnSpPr>
          <p:nvPr/>
        </p:nvCxnSpPr>
        <p:spPr>
          <a:xfrm rot="10800000" flipV="1">
            <a:off x="2329539" y="5130941"/>
            <a:ext cx="3478462" cy="6496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5" idx="2"/>
            <a:endCxn id="18" idx="0"/>
          </p:cNvCxnSpPr>
          <p:nvPr/>
        </p:nvCxnSpPr>
        <p:spPr>
          <a:xfrm rot="16200000" flipH="1">
            <a:off x="5454437" y="3279501"/>
            <a:ext cx="2109827" cy="460936"/>
          </a:xfrm>
          <a:prstGeom prst="bentConnector3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8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103" y="94268"/>
            <a:ext cx="1750831" cy="1020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JQM Engine 1</a:t>
            </a:r>
          </a:p>
        </p:txBody>
      </p:sp>
      <p:sp>
        <p:nvSpPr>
          <p:cNvPr id="4" name="Cylindre 3"/>
          <p:cNvSpPr/>
          <p:nvPr/>
        </p:nvSpPr>
        <p:spPr>
          <a:xfrm>
            <a:off x="2245982" y="1763151"/>
            <a:ext cx="1803382" cy="2146430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dirty="0"/>
              <a:t>JQM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6" name="Organigramme : Multidocument 5"/>
          <p:cNvSpPr/>
          <p:nvPr/>
        </p:nvSpPr>
        <p:spPr>
          <a:xfrm>
            <a:off x="2403834" y="2224726"/>
            <a:ext cx="339365" cy="7436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403834" y="2930997"/>
            <a:ext cx="5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Q1</a:t>
            </a:r>
          </a:p>
        </p:txBody>
      </p:sp>
      <p:sp>
        <p:nvSpPr>
          <p:cNvPr id="8" name="Organigramme : Multidocument 7"/>
          <p:cNvSpPr/>
          <p:nvPr/>
        </p:nvSpPr>
        <p:spPr>
          <a:xfrm>
            <a:off x="2977990" y="2224726"/>
            <a:ext cx="339365" cy="7436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Organigramme : Multidocument 8"/>
          <p:cNvSpPr/>
          <p:nvPr/>
        </p:nvSpPr>
        <p:spPr>
          <a:xfrm>
            <a:off x="3552146" y="2224726"/>
            <a:ext cx="339365" cy="74361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901051" y="2930997"/>
            <a:ext cx="5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455475" y="2941010"/>
            <a:ext cx="59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2579" y="94267"/>
            <a:ext cx="1750831" cy="1020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JQM Engine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20055" y="94266"/>
            <a:ext cx="1750831" cy="10205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/>
              <a:t>JQM Engine 3</a:t>
            </a:r>
          </a:p>
        </p:txBody>
      </p:sp>
      <p:cxnSp>
        <p:nvCxnSpPr>
          <p:cNvPr id="15" name="Connecteur droit avec flèche 14"/>
          <p:cNvCxnSpPr>
            <a:stCxn id="2" idx="2"/>
          </p:cNvCxnSpPr>
          <p:nvPr/>
        </p:nvCxnSpPr>
        <p:spPr>
          <a:xfrm>
            <a:off x="1000519" y="1114837"/>
            <a:ext cx="1403315" cy="14816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03917" y="1540528"/>
            <a:ext cx="944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Polling </a:t>
            </a:r>
            <a:r>
              <a:rPr lang="fr-FR" sz="1200" dirty="0" err="1"/>
              <a:t>every</a:t>
            </a:r>
            <a:r>
              <a:rPr lang="fr-FR" sz="1200" dirty="0"/>
              <a:t> 60s</a:t>
            </a:r>
            <a:br>
              <a:rPr lang="fr-FR" sz="1200" dirty="0"/>
            </a:br>
            <a:r>
              <a:rPr lang="fr-FR" sz="1200" i="1" dirty="0"/>
              <a:t>2 slots</a:t>
            </a:r>
          </a:p>
        </p:txBody>
      </p:sp>
      <p:cxnSp>
        <p:nvCxnSpPr>
          <p:cNvPr id="17" name="Connecteur droit avec flèche 16"/>
          <p:cNvCxnSpPr>
            <a:stCxn id="2" idx="2"/>
            <a:endCxn id="8" idx="1"/>
          </p:cNvCxnSpPr>
          <p:nvPr/>
        </p:nvCxnSpPr>
        <p:spPr>
          <a:xfrm>
            <a:off x="1000519" y="1114837"/>
            <a:ext cx="1977471" cy="14816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561827" y="1044274"/>
            <a:ext cx="90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Polling </a:t>
            </a:r>
            <a:r>
              <a:rPr lang="fr-FR" sz="1200" dirty="0" err="1"/>
              <a:t>every</a:t>
            </a:r>
            <a:r>
              <a:rPr lang="fr-FR" sz="1200" dirty="0"/>
              <a:t> 10s</a:t>
            </a:r>
            <a:br>
              <a:rPr lang="fr-FR" sz="1200" dirty="0"/>
            </a:br>
            <a:r>
              <a:rPr lang="fr-FR" sz="1200" i="1" dirty="0"/>
              <a:t>1 slot</a:t>
            </a:r>
          </a:p>
        </p:txBody>
      </p:sp>
      <p:cxnSp>
        <p:nvCxnSpPr>
          <p:cNvPr id="21" name="Connecteur droit avec flèche 20"/>
          <p:cNvCxnSpPr>
            <a:stCxn id="12" idx="2"/>
            <a:endCxn id="8" idx="0"/>
          </p:cNvCxnSpPr>
          <p:nvPr/>
        </p:nvCxnSpPr>
        <p:spPr>
          <a:xfrm flipH="1">
            <a:off x="3171020" y="1114836"/>
            <a:ext cx="26975" cy="11098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468162" y="1188629"/>
            <a:ext cx="90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Polling </a:t>
            </a:r>
            <a:r>
              <a:rPr lang="fr-FR" sz="1200" dirty="0" err="1"/>
              <a:t>every</a:t>
            </a:r>
            <a:r>
              <a:rPr lang="fr-FR" sz="1200" dirty="0"/>
              <a:t> 5s</a:t>
            </a:r>
            <a:br>
              <a:rPr lang="fr-FR" sz="1200" dirty="0"/>
            </a:br>
            <a:r>
              <a:rPr lang="fr-FR" sz="1200" i="1" dirty="0"/>
              <a:t>100 slots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792033" y="1532318"/>
            <a:ext cx="90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Polling </a:t>
            </a:r>
            <a:r>
              <a:rPr lang="fr-FR" sz="1200" dirty="0" err="1"/>
              <a:t>every</a:t>
            </a:r>
            <a:r>
              <a:rPr lang="fr-FR" sz="1200" dirty="0"/>
              <a:t> 120s</a:t>
            </a:r>
            <a:br>
              <a:rPr lang="fr-FR" sz="1200" dirty="0"/>
            </a:br>
            <a:r>
              <a:rPr lang="fr-FR" sz="1200" i="1" dirty="0"/>
              <a:t>10 slots</a:t>
            </a:r>
          </a:p>
        </p:txBody>
      </p:sp>
      <p:cxnSp>
        <p:nvCxnSpPr>
          <p:cNvPr id="26" name="Connecteur droit avec flèche 25"/>
          <p:cNvCxnSpPr>
            <a:stCxn id="13" idx="2"/>
            <a:endCxn id="9" idx="0"/>
          </p:cNvCxnSpPr>
          <p:nvPr/>
        </p:nvCxnSpPr>
        <p:spPr>
          <a:xfrm flipH="1">
            <a:off x="3745176" y="1114835"/>
            <a:ext cx="1650295" cy="11098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04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</Words>
  <Application>Microsoft Office PowerPoint</Application>
  <PresentationFormat>Grand écran</PresentationFormat>
  <Paragraphs>30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Marc-Antoine Gouillart</dc:creator>
  <cp:lastModifiedBy>Marc-Antoine Gouillart</cp:lastModifiedBy>
  <cp:revision>5</cp:revision>
  <dcterms:created xsi:type="dcterms:W3CDTF">2014-02-08T14:41:10Z</dcterms:created>
  <dcterms:modified xsi:type="dcterms:W3CDTF">2016-08-24T08:37:21Z</dcterms:modified>
</cp:coreProperties>
</file>