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ode-blogger.herokuapp.com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6561" y="6561"/>
            <a:ext cx="12996306" cy="5622088"/>
          </a:xfrm>
          <a:prstGeom prst="rect">
            <a:avLst/>
          </a:prstGeom>
          <a:solidFill>
            <a:srgbClr val="62CEB7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by…"/>
          <p:cNvSpPr txBox="1"/>
          <p:nvPr>
            <p:ph type="subTitle" sz="quarter" idx="1"/>
          </p:nvPr>
        </p:nvSpPr>
        <p:spPr>
          <a:xfrm>
            <a:off x="1551763" y="6273465"/>
            <a:ext cx="9489457" cy="2394345"/>
          </a:xfrm>
          <a:prstGeom prst="rect">
            <a:avLst/>
          </a:prstGeom>
        </p:spPr>
        <p:txBody>
          <a:bodyPr/>
          <a:lstStyle/>
          <a:p>
            <a:pPr/>
            <a:r>
              <a:t>by</a:t>
            </a:r>
          </a:p>
          <a:p>
            <a:pPr/>
            <a:r>
              <a:t>Nikki Aaron, Tristan Benedict-Hall, Aaron Brinkley, David Friend, &amp; Kevin Surmacewicz</a:t>
            </a:r>
          </a:p>
        </p:txBody>
      </p:sp>
      <p:sp>
        <p:nvSpPr>
          <p:cNvPr id="121" name="kodeBlogger"/>
          <p:cNvSpPr txBox="1"/>
          <p:nvPr/>
        </p:nvSpPr>
        <p:spPr>
          <a:xfrm>
            <a:off x="-21533" y="2026572"/>
            <a:ext cx="13023255" cy="1372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9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kode</a:t>
            </a:r>
            <a:r>
              <a:rPr>
                <a:solidFill>
                  <a:srgbClr val="31717F"/>
                </a:solidFill>
              </a:rPr>
              <a:t>Blogger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PI for writing and saving code tutorials displayed in Rich Text with syntax highlighted code blocks…"/>
          <p:cNvSpPr txBox="1"/>
          <p:nvPr>
            <p:ph type="body" idx="1"/>
          </p:nvPr>
        </p:nvSpPr>
        <p:spPr>
          <a:xfrm>
            <a:off x="508808" y="2041060"/>
            <a:ext cx="12293601" cy="6299201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API for writing and saving code tutorials displayed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Rich Text</a:t>
            </a:r>
            <a:r>
              <a:t> with </a:t>
            </a:r>
            <a:r>
              <a:rPr>
                <a:solidFill>
                  <a:srgbClr val="0433FF"/>
                </a:solidFill>
              </a:rPr>
              <a:t>syntax highlighted</a:t>
            </a:r>
            <a:r>
              <a:t> code blocks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Dynamic Parsing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Take user input =&gt; Rich Text + &lt; code /&gt; and display side by side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Users can “step” through tutorial</a:t>
            </a:r>
          </a:p>
        </p:txBody>
      </p:sp>
      <p:sp>
        <p:nvSpPr>
          <p:cNvPr id="124" name="concept"/>
          <p:cNvSpPr txBox="1"/>
          <p:nvPr>
            <p:ph type="title"/>
          </p:nvPr>
        </p:nvSpPr>
        <p:spPr>
          <a:xfrm>
            <a:off x="-21138" y="-39027"/>
            <a:ext cx="13057176" cy="1161038"/>
          </a:xfrm>
          <a:prstGeom prst="rect">
            <a:avLst/>
          </a:prstGeom>
          <a:solidFill>
            <a:srgbClr val="62CEB7"/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source for all of us!…"/>
          <p:cNvSpPr txBox="1"/>
          <p:nvPr>
            <p:ph type="body" sz="half" idx="1"/>
          </p:nvPr>
        </p:nvSpPr>
        <p:spPr>
          <a:xfrm>
            <a:off x="144937" y="1562283"/>
            <a:ext cx="5973286" cy="6781943"/>
          </a:xfrm>
          <a:prstGeom prst="rect">
            <a:avLst/>
          </a:prstGeom>
        </p:spPr>
        <p:txBody>
          <a:bodyPr/>
          <a:lstStyle/>
          <a:p>
            <a:pPr/>
            <a:r>
              <a:t>Resource for all of us!</a:t>
            </a:r>
          </a:p>
          <a:p>
            <a:pPr/>
            <a:r>
              <a:t>Different format for displaying blog posts</a:t>
            </a:r>
          </a:p>
          <a:p>
            <a:pPr/>
            <a:r>
              <a:t>Code side by side instead of below</a:t>
            </a:r>
          </a:p>
        </p:txBody>
      </p:sp>
      <p:pic>
        <p:nvPicPr>
          <p:cNvPr id="127" name="Screen Shot 2018-04-18 at 9.40.47 PM.png" descr="Screen Shot 2018-04-18 at 9.40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408" y="2738173"/>
            <a:ext cx="68580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motivation"/>
          <p:cNvSpPr txBox="1"/>
          <p:nvPr>
            <p:ph type="title"/>
          </p:nvPr>
        </p:nvSpPr>
        <p:spPr>
          <a:xfrm>
            <a:off x="-21138" y="-39027"/>
            <a:ext cx="13057176" cy="1161038"/>
          </a:xfrm>
          <a:prstGeom prst="rect">
            <a:avLst/>
          </a:prstGeom>
          <a:solidFill>
            <a:srgbClr val="62CEB7"/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sign process"/>
          <p:cNvSpPr txBox="1"/>
          <p:nvPr>
            <p:ph type="title"/>
          </p:nvPr>
        </p:nvSpPr>
        <p:spPr>
          <a:xfrm>
            <a:off x="-21138" y="-39027"/>
            <a:ext cx="13057176" cy="1161038"/>
          </a:xfrm>
          <a:prstGeom prst="rect">
            <a:avLst/>
          </a:prstGeom>
          <a:solidFill>
            <a:srgbClr val="62CEB7"/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 process</a:t>
            </a:r>
          </a:p>
        </p:txBody>
      </p:sp>
      <p:sp>
        <p:nvSpPr>
          <p:cNvPr id="131" name="Agile - “sprint tests”…"/>
          <p:cNvSpPr txBox="1"/>
          <p:nvPr>
            <p:ph type="body" sz="half" idx="1"/>
          </p:nvPr>
        </p:nvSpPr>
        <p:spPr>
          <a:xfrm>
            <a:off x="598315" y="1059678"/>
            <a:ext cx="6039400" cy="45470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Agile - “sprint tests”</a:t>
            </a:r>
          </a:p>
          <a:p>
            <a:pPr>
              <a:lnSpc>
                <a:spcPct val="100000"/>
              </a:lnSpc>
            </a:pPr>
            <a:r>
              <a:t>The input form…</a:t>
            </a:r>
          </a:p>
          <a:p>
            <a:pPr>
              <a:lnSpc>
                <a:spcPct val="100000"/>
              </a:lnSpc>
            </a:pPr>
            <a:r>
              <a:t>Simple, clean - code is confusing enough!</a:t>
            </a:r>
          </a:p>
        </p:txBody>
      </p:sp>
      <p:pic>
        <p:nvPicPr>
          <p:cNvPr id="132" name="agile.png" descr="ag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772" y="1410888"/>
            <a:ext cx="6192552" cy="3799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Homepage.png" descr="Homep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849" y="5625346"/>
            <a:ext cx="4390578" cy="7357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Web 1920 – 1.png" descr="Web 1920 –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8242" y="5630624"/>
            <a:ext cx="4372275" cy="5051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Web 1920 – 2.png" descr="Web 1920 – 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5721" y="5628261"/>
            <a:ext cx="4231518" cy="3832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ch used"/>
          <p:cNvSpPr txBox="1"/>
          <p:nvPr>
            <p:ph type="title"/>
          </p:nvPr>
        </p:nvSpPr>
        <p:spPr>
          <a:xfrm>
            <a:off x="-21138" y="-39027"/>
            <a:ext cx="13057176" cy="1161038"/>
          </a:xfrm>
          <a:prstGeom prst="rect">
            <a:avLst/>
          </a:prstGeom>
          <a:solidFill>
            <a:srgbClr val="62CEB7"/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tech used</a:t>
            </a:r>
          </a:p>
        </p:txBody>
      </p:sp>
      <p:pic>
        <p:nvPicPr>
          <p:cNvPr id="138" name="nodemailer.png" descr="nodemai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378" y="7315974"/>
            <a:ext cx="2591096" cy="2591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rism.jpg" descr="pris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9978" y="1477940"/>
            <a:ext cx="7973488" cy="2505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MrPoJtc_400x400.png" descr="DMrPoJtc_400x4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0932" y="4452506"/>
            <a:ext cx="2530400" cy="2530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latejs-520x392.jpg" descr="slatejs-520x39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924" y="4514616"/>
            <a:ext cx="3195064" cy="240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tinymce.png" descr="tinymc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33433" y="7941979"/>
            <a:ext cx="5575301" cy="146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Passport"/>
          <p:cNvSpPr txBox="1"/>
          <p:nvPr/>
        </p:nvSpPr>
        <p:spPr>
          <a:xfrm>
            <a:off x="10501152" y="6983724"/>
            <a:ext cx="1664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Passport</a:t>
            </a:r>
          </a:p>
        </p:txBody>
      </p:sp>
      <p:pic>
        <p:nvPicPr>
          <p:cNvPr id="144" name="react.png" descr="reac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78329" y="4014708"/>
            <a:ext cx="5080001" cy="35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mo"/>
          <p:cNvSpPr txBox="1"/>
          <p:nvPr>
            <p:ph type="title"/>
          </p:nvPr>
        </p:nvSpPr>
        <p:spPr>
          <a:xfrm>
            <a:off x="355600" y="3232048"/>
            <a:ext cx="12293600" cy="3238501"/>
          </a:xfrm>
          <a:prstGeom prst="rect">
            <a:avLst/>
          </a:prstGeom>
        </p:spPr>
        <p:txBody>
          <a:bodyPr/>
          <a:lstStyle>
            <a:lvl1pPr>
              <a:defRPr i="1" u="sng">
                <a:solidFill>
                  <a:srgbClr val="2D6875"/>
                </a:solidFill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demo</a:t>
            </a:r>
          </a:p>
        </p:txBody>
      </p:sp>
      <p:sp>
        <p:nvSpPr>
          <p:cNvPr id="147" name="Rectangle"/>
          <p:cNvSpPr txBox="1"/>
          <p:nvPr/>
        </p:nvSpPr>
        <p:spPr>
          <a:xfrm>
            <a:off x="-1987" y="-725"/>
            <a:ext cx="13057176" cy="1161038"/>
          </a:xfrm>
          <a:prstGeom prst="rect">
            <a:avLst/>
          </a:prstGeom>
          <a:solidFill>
            <a:srgbClr val="62CEB7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cap="all" sz="7200">
                <a:solidFill>
                  <a:srgbClr val="FFFFFF"/>
                </a:solidFill>
              </a:defRPr>
            </a:pPr>
          </a:p>
        </p:txBody>
      </p:sp>
      <p:sp>
        <p:nvSpPr>
          <p:cNvPr id="148" name="kodeBlogger"/>
          <p:cNvSpPr txBox="1"/>
          <p:nvPr/>
        </p:nvSpPr>
        <p:spPr>
          <a:xfrm>
            <a:off x="-2382" y="-13516"/>
            <a:ext cx="13023255" cy="116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75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kode</a:t>
            </a:r>
            <a:r>
              <a:rPr>
                <a:solidFill>
                  <a:srgbClr val="31717F"/>
                </a:solidFill>
              </a:rPr>
              <a:t>Blogger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ug fixes"/>
          <p:cNvSpPr txBox="1"/>
          <p:nvPr>
            <p:ph type="body" sz="quarter" idx="1"/>
          </p:nvPr>
        </p:nvSpPr>
        <p:spPr>
          <a:xfrm>
            <a:off x="432819" y="2247194"/>
            <a:ext cx="3067094" cy="1579642"/>
          </a:xfrm>
          <a:prstGeom prst="rect">
            <a:avLst/>
          </a:prstGeom>
        </p:spPr>
        <p:txBody>
          <a:bodyPr/>
          <a:lstStyle/>
          <a:p>
            <a:pPr/>
            <a:r>
              <a:t>Bug fixes</a:t>
            </a:r>
          </a:p>
        </p:txBody>
      </p:sp>
      <p:sp>
        <p:nvSpPr>
          <p:cNvPr id="151" name="The Future"/>
          <p:cNvSpPr txBox="1"/>
          <p:nvPr>
            <p:ph type="title"/>
          </p:nvPr>
        </p:nvSpPr>
        <p:spPr>
          <a:xfrm>
            <a:off x="-21138" y="-39027"/>
            <a:ext cx="13057176" cy="1161038"/>
          </a:xfrm>
          <a:prstGeom prst="rect">
            <a:avLst/>
          </a:prstGeom>
          <a:solidFill>
            <a:srgbClr val="62CEB7"/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 Future</a:t>
            </a:r>
          </a:p>
        </p:txBody>
      </p:sp>
      <p:pic>
        <p:nvPicPr>
          <p:cNvPr id="152" name="flat,800x800,075,f-c,0,75,800,331.u4.jpg" descr="flat,800x800,075,f-c,0,75,800,331.u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2422" y="1574003"/>
            <a:ext cx="6867229" cy="2841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monitor-160942_640.png" descr="monitor-160942_6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0312" y="4907757"/>
            <a:ext cx="3582391" cy="23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bility to change display mode…"/>
          <p:cNvSpPr txBox="1"/>
          <p:nvPr/>
        </p:nvSpPr>
        <p:spPr>
          <a:xfrm>
            <a:off x="420823" y="5420730"/>
            <a:ext cx="8546569" cy="372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Ability to change display mode</a:t>
            </a:r>
            <a:br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More in-depth search - categorize and sort posts</a:t>
            </a:r>
          </a:p>
        </p:txBody>
      </p:sp>
      <p:pic>
        <p:nvPicPr>
          <p:cNvPr id="155" name="search.png" descr="search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5993" y="7538774"/>
            <a:ext cx="2106604" cy="2106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