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5832475" cy="410368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409040" y="164520"/>
            <a:ext cx="4131000" cy="549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91600" y="959760"/>
            <a:ext cx="52484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91600" y="2203200"/>
            <a:ext cx="52484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409040" y="164520"/>
            <a:ext cx="4131000" cy="549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91600" y="959760"/>
            <a:ext cx="25610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981160" y="959760"/>
            <a:ext cx="25610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91600" y="2203200"/>
            <a:ext cx="25610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981160" y="2203200"/>
            <a:ext cx="25610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09040" y="164520"/>
            <a:ext cx="4131000" cy="549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91600" y="959760"/>
            <a:ext cx="16898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066400" y="959760"/>
            <a:ext cx="16898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3841200" y="959760"/>
            <a:ext cx="16898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291600" y="2203200"/>
            <a:ext cx="16898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2066400" y="2203200"/>
            <a:ext cx="16898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3841200" y="2203200"/>
            <a:ext cx="16898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409040" y="164520"/>
            <a:ext cx="4131000" cy="549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291600" y="959760"/>
            <a:ext cx="5248440" cy="237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409040" y="164520"/>
            <a:ext cx="4131000" cy="549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91600" y="959760"/>
            <a:ext cx="524844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09040" y="164520"/>
            <a:ext cx="4131000" cy="549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91600" y="959760"/>
            <a:ext cx="256104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2981160" y="959760"/>
            <a:ext cx="256104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09040" y="164520"/>
            <a:ext cx="4131000" cy="549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409040" y="164520"/>
            <a:ext cx="4131000" cy="2547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09040" y="164520"/>
            <a:ext cx="4131000" cy="549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91600" y="959760"/>
            <a:ext cx="25610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2981160" y="959760"/>
            <a:ext cx="256104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291600" y="2203200"/>
            <a:ext cx="25610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09040" y="164520"/>
            <a:ext cx="4131000" cy="549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291600" y="959760"/>
            <a:ext cx="5248440" cy="2379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09040" y="164520"/>
            <a:ext cx="4131000" cy="549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91600" y="959760"/>
            <a:ext cx="256104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2981160" y="959760"/>
            <a:ext cx="25610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2981160" y="2203200"/>
            <a:ext cx="25610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409040" y="164520"/>
            <a:ext cx="4131000" cy="549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91600" y="959760"/>
            <a:ext cx="25610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981160" y="959760"/>
            <a:ext cx="25610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91600" y="2203200"/>
            <a:ext cx="52484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409040" y="164520"/>
            <a:ext cx="4131000" cy="549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91600" y="959760"/>
            <a:ext cx="52484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91600" y="2203200"/>
            <a:ext cx="52484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09040" y="164520"/>
            <a:ext cx="4131000" cy="549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91600" y="959760"/>
            <a:ext cx="25610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2981160" y="959760"/>
            <a:ext cx="25610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291600" y="2203200"/>
            <a:ext cx="25610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2981160" y="2203200"/>
            <a:ext cx="25610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09040" y="164520"/>
            <a:ext cx="4131000" cy="549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291600" y="959760"/>
            <a:ext cx="16898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2066400" y="959760"/>
            <a:ext cx="16898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3841200" y="959760"/>
            <a:ext cx="16898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291600" y="2203200"/>
            <a:ext cx="16898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2066400" y="2203200"/>
            <a:ext cx="16898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3841200" y="2203200"/>
            <a:ext cx="16898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09040" y="164520"/>
            <a:ext cx="4131000" cy="549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91600" y="959760"/>
            <a:ext cx="524844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09040" y="164520"/>
            <a:ext cx="4131000" cy="549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91600" y="959760"/>
            <a:ext cx="256104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981160" y="959760"/>
            <a:ext cx="256104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09040" y="164520"/>
            <a:ext cx="4131000" cy="549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3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409040" y="164520"/>
            <a:ext cx="4131000" cy="2547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09040" y="164520"/>
            <a:ext cx="4131000" cy="549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91600" y="959760"/>
            <a:ext cx="25610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981160" y="959760"/>
            <a:ext cx="256104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91600" y="2203200"/>
            <a:ext cx="25610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09040" y="164520"/>
            <a:ext cx="4131000" cy="549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91600" y="959760"/>
            <a:ext cx="256104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981160" y="959760"/>
            <a:ext cx="25610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981160" y="2203200"/>
            <a:ext cx="25610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09040" y="164520"/>
            <a:ext cx="4131000" cy="549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91600" y="959760"/>
            <a:ext cx="25610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981160" y="959760"/>
            <a:ext cx="25610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291600" y="2203200"/>
            <a:ext cx="5248440" cy="1135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-12960" y="0"/>
            <a:ext cx="5844960" cy="4145400"/>
          </a:xfrm>
          <a:prstGeom prst="rect">
            <a:avLst/>
          </a:prstGeom>
          <a:ln>
            <a:noFill/>
          </a:ln>
        </p:spPr>
      </p:pic>
      <p:pic>
        <p:nvPicPr>
          <p:cNvPr id="1" name="Picture 2" descr=""/>
          <p:cNvPicPr/>
          <p:nvPr/>
        </p:nvPicPr>
        <p:blipFill>
          <a:blip r:embed="rId3"/>
          <a:stretch/>
        </p:blipFill>
        <p:spPr>
          <a:xfrm>
            <a:off x="-25920" y="-14760"/>
            <a:ext cx="5906520" cy="41893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31440" y="1382760"/>
            <a:ext cx="4762800" cy="771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291600" y="3803040"/>
            <a:ext cx="1360800" cy="218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E79765C-AF37-4E9B-AAD6-278B1B647E71}" type="datetime">
              <a:rPr b="0" lang="en-US" sz="1200" spc="-1" strike="noStrike">
                <a:solidFill>
                  <a:srgbClr val="ffffff"/>
                </a:solidFill>
                <a:latin typeface="Calibri"/>
              </a:rPr>
              <a:t>5/19/19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1992240" y="3803040"/>
            <a:ext cx="1846800" cy="21816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4179240" y="3803040"/>
            <a:ext cx="1360800" cy="2181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A856379-84EE-4777-A2A3-9856E208941A}" type="slidenum">
              <a:rPr b="0" lang="en-US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291600" y="959760"/>
            <a:ext cx="524844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12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5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8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92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92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6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44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2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9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59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2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9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59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2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9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5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"/>
          <p:cNvPicPr/>
          <p:nvPr/>
        </p:nvPicPr>
        <p:blipFill>
          <a:blip r:embed="rId2"/>
          <a:stretch/>
        </p:blipFill>
        <p:spPr>
          <a:xfrm>
            <a:off x="-12960" y="0"/>
            <a:ext cx="5844960" cy="414540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09040" y="164520"/>
            <a:ext cx="4131000" cy="549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dt"/>
          </p:nvPr>
        </p:nvSpPr>
        <p:spPr>
          <a:xfrm>
            <a:off x="291600" y="3803040"/>
            <a:ext cx="1360800" cy="218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1AFFB8E-5B30-4281-AD88-C740DED9C0E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5/19/19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1992240" y="3803040"/>
            <a:ext cx="1846800" cy="21816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/>
          </p:nvPr>
        </p:nvSpPr>
        <p:spPr>
          <a:xfrm>
            <a:off x="4179240" y="3803040"/>
            <a:ext cx="1360800" cy="2181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BDD7400-D6A4-425C-B2B6-40EDBED4EED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291600" y="959760"/>
            <a:ext cx="5248440" cy="2379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12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5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8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92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92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6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44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2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9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59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2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9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59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2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9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59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31440" y="1382400"/>
            <a:ext cx="4762800" cy="771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Индивидуальный проект </a:t>
            </a:r>
            <a:br/>
            <a:r>
              <a:rPr b="1" lang="en-US" sz="3600" spc="-1" strike="noStrike">
                <a:solidFill>
                  <a:srgbClr val="ffffff"/>
                </a:solidFill>
                <a:latin typeface="Calibri"/>
              </a:rPr>
              <a:t> Визуализатор музыки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631440" y="2416320"/>
            <a:ext cx="1654560" cy="2453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Calibri"/>
              </a:rPr>
              <a:t>Город:</a:t>
            </a:r>
            <a:endParaRPr b="0" lang="en-US" sz="13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Calibri"/>
              </a:rPr>
              <a:t>Площадка: </a:t>
            </a:r>
            <a:endParaRPr b="0" lang="en-US" sz="13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Calibri"/>
              </a:rPr>
              <a:t>Учащийся:</a:t>
            </a:r>
            <a:endParaRPr b="0" lang="en-US" sz="13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Calibri"/>
              </a:rPr>
              <a:t>Преподаватель:</a:t>
            </a:r>
            <a:endParaRPr b="0" lang="en-US" sz="13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20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Calibri"/>
              </a:rPr>
              <a:t>Дата: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2212200" y="2416320"/>
            <a:ext cx="2999880" cy="12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Calibri"/>
              </a:rPr>
              <a:t>Омск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Calibri"/>
              </a:rPr>
              <a:t>БОУ СОШ №120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Calibri"/>
              </a:rPr>
              <a:t>Суродеев Артём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Calibri"/>
              </a:rPr>
              <a:t>Коротаев Вадим Геннадьевич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300" spc="-1" strike="noStrike">
                <a:solidFill>
                  <a:srgbClr val="ffffff"/>
                </a:solidFill>
                <a:latin typeface="Calibri"/>
              </a:rPr>
              <a:t>19 мая 2019г.</a:t>
            </a:r>
            <a:endParaRPr b="0" lang="en-US" sz="13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409040" y="164520"/>
            <a:ext cx="4131000" cy="549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Цель проекта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291600" y="959760"/>
            <a:ext cx="5248440" cy="2379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 algn="ctr">
              <a:spcBef>
                <a:spcPts val="112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50" spc="-1" strike="noStrike">
                <a:solidFill>
                  <a:srgbClr val="000000"/>
                </a:solidFill>
                <a:latin typeface="Calibri"/>
              </a:rPr>
              <a:t>Визуализировать музыку, хранящуюся в памяти телефона</a:t>
            </a:r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463040" y="0"/>
            <a:ext cx="4131000" cy="731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Основные моменты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приложения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291600" y="959760"/>
            <a:ext cx="5248440" cy="3063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12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50" spc="-1" strike="noStrike">
                <a:solidFill>
                  <a:srgbClr val="000000"/>
                </a:solidFill>
                <a:latin typeface="Calibri"/>
              </a:rPr>
              <a:t>1. Пользователь выбирает wav-файл в памяти телефона</a:t>
            </a:r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12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50" spc="-1" strike="noStrike">
                <a:solidFill>
                  <a:srgbClr val="000000"/>
                </a:solidFill>
                <a:latin typeface="Calibri"/>
              </a:rPr>
              <a:t>2. Включается музыка и на экране повляется изображение, пульсирующее в такт музыке</a:t>
            </a:r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12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50" spc="-1" strike="noStrike">
                <a:solidFill>
                  <a:srgbClr val="000000"/>
                </a:solidFill>
                <a:latin typeface="Calibri"/>
              </a:rPr>
              <a:t>3. При нажатии на изображение музыка ставится на паузу, при повторном нажатии включается вновь</a:t>
            </a:r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409040" y="164520"/>
            <a:ext cx="4131000" cy="549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Реализация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91600" y="959760"/>
            <a:ext cx="5248440" cy="2379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12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50" spc="-1" strike="noStrike">
                <a:solidFill>
                  <a:srgbClr val="000000"/>
                </a:solidFill>
                <a:latin typeface="Calibri"/>
              </a:rPr>
              <a:t>В проекте используются 2 активности:</a:t>
            </a:r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125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550" spc="-1" strike="noStrike">
                <a:solidFill>
                  <a:srgbClr val="000000"/>
                </a:solidFill>
                <a:latin typeface="Calibri"/>
              </a:rPr>
              <a:t>MainActivity. Отвечает за выбор музыки</a:t>
            </a:r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125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550" spc="-1" strike="noStrike">
                <a:solidFill>
                  <a:srgbClr val="000000"/>
                </a:solidFill>
                <a:latin typeface="Calibri"/>
              </a:rPr>
              <a:t>Song. Отвечает за воспроизведение музыки и вызовы методов класса FFT</a:t>
            </a:r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409040" y="164520"/>
            <a:ext cx="4131000" cy="549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Реализация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91600" y="959760"/>
            <a:ext cx="5248440" cy="29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12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50" spc="-1" strike="noStrike">
                <a:solidFill>
                  <a:srgbClr val="000000"/>
                </a:solidFill>
                <a:latin typeface="Calibri"/>
              </a:rPr>
              <a:t>В проекте используется ещё 3 класса:</a:t>
            </a:r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125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550" spc="-1" strike="noStrike">
                <a:solidFill>
                  <a:srgbClr val="000000"/>
                </a:solidFill>
                <a:latin typeface="Calibri"/>
              </a:rPr>
              <a:t>FFT. Отвечает за быстрое преобразование Фурье и активацию анимации изображения</a:t>
            </a:r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125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550" spc="-1" strike="noStrike">
                <a:solidFill>
                  <a:srgbClr val="000000"/>
                </a:solidFill>
                <a:latin typeface="Calibri"/>
              </a:rPr>
              <a:t>FileUtil. Класс из библиотеки с GitHub. Получает абсолютный путь до файла из Uri</a:t>
            </a:r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125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55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WavFile. </a:t>
            </a:r>
            <a:r>
              <a:rPr b="0" lang="en-US" sz="2550" spc="-1" strike="noStrike">
                <a:solidFill>
                  <a:srgbClr val="000000"/>
                </a:solidFill>
                <a:latin typeface="Calibri"/>
              </a:rPr>
              <a:t>Класс из библиотеки с GitHub. Получает фреймы из wav-файла.</a:t>
            </a:r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125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2550" spc="-1" strike="noStrike">
                <a:solidFill>
                  <a:srgbClr val="000000"/>
                </a:solidFill>
                <a:latin typeface="Calibri"/>
              </a:rPr>
              <a:t>WavFileException. Содержит исключения, необходимые классу WavFile</a:t>
            </a:r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409040" y="164520"/>
            <a:ext cx="4131000" cy="549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Библиотеки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291600" y="959760"/>
            <a:ext cx="5248440" cy="29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12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50" spc="-1" strike="noStrike">
                <a:solidFill>
                  <a:srgbClr val="000000"/>
                </a:solidFill>
                <a:latin typeface="Calibri"/>
              </a:rPr>
              <a:t>В проекте использовалась библиотека Jtransform, реализующая быстрое пеобразование Фурье и содержащая класс комплексных чисел</a:t>
            </a:r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409040" y="164520"/>
            <a:ext cx="4131000" cy="549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Перспективы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291600" y="959760"/>
            <a:ext cx="5248440" cy="29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12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50" spc="-1" strike="noStrike">
                <a:solidFill>
                  <a:srgbClr val="000000"/>
                </a:solidFill>
                <a:latin typeface="Calibri"/>
              </a:rPr>
              <a:t>Будет добавлена конвертация *.mp3 файла в формат *.wav для облегчения использования приложения.</a:t>
            </a:r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12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50" spc="-1" strike="noStrike">
                <a:solidFill>
                  <a:srgbClr val="000000"/>
                </a:solidFill>
                <a:latin typeface="Calibri"/>
              </a:rPr>
              <a:t>Планируется визуализация звука с микрофона в реальном времени</a:t>
            </a:r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12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50" spc="-1" strike="noStrike">
                <a:solidFill>
                  <a:srgbClr val="000000"/>
                </a:solidFill>
                <a:latin typeface="Calibri"/>
              </a:rPr>
              <a:t>Будет изменен дизайн приложения</a:t>
            </a:r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12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50" spc="-1" strike="noStrike">
                <a:solidFill>
                  <a:srgbClr val="000000"/>
                </a:solidFill>
                <a:latin typeface="Calibri"/>
                <a:ea typeface="Noto Sans CJK SC Regular"/>
              </a:rPr>
              <a:t>Планируется создание библиотеки музыки, распространяющейс по лицензии </a:t>
            </a:r>
            <a:r>
              <a:rPr b="0" lang="en-US" sz="2550" spc="-1" strike="noStrike">
                <a:solidFill>
                  <a:srgbClr val="000000"/>
                </a:solidFill>
                <a:latin typeface="Calibri"/>
              </a:rPr>
              <a:t>Creative Commons</a:t>
            </a:r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409040" y="164520"/>
            <a:ext cx="4131000" cy="549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Выводы</a:t>
            </a:r>
            <a:endParaRPr b="0" lang="en-US" sz="36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291600" y="959760"/>
            <a:ext cx="5248440" cy="29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12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50" spc="-1" strike="noStrike">
                <a:solidFill>
                  <a:srgbClr val="000000"/>
                </a:solidFill>
                <a:latin typeface="Calibri"/>
              </a:rPr>
              <a:t>Работая над данным проектом, я: </a:t>
            </a:r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12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50" spc="-1" strike="noStrike">
                <a:solidFill>
                  <a:srgbClr val="000000"/>
                </a:solidFill>
                <a:latin typeface="Calibri"/>
              </a:rPr>
              <a:t>Хорошо изучил алгоритм быстрого преобразования Фурье </a:t>
            </a:r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12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50" spc="-1" strike="noStrike">
                <a:solidFill>
                  <a:srgbClr val="000000"/>
                </a:solidFill>
                <a:latin typeface="Calibri"/>
              </a:rPr>
              <a:t>Узнал несколько полезных библиотек для работы с файлами и звуком</a:t>
            </a:r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12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50" spc="-1" strike="noStrike">
                <a:solidFill>
                  <a:srgbClr val="000000"/>
                </a:solidFill>
                <a:latin typeface="Calibri"/>
              </a:rPr>
              <a:t>Получил дополнительный опыт работы над приложениями для Android</a:t>
            </a:r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409040" y="164520"/>
            <a:ext cx="4131000" cy="549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4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291600" y="959760"/>
            <a:ext cx="5248440" cy="29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432000" indent="-324000" algn="ctr">
              <a:spcBef>
                <a:spcPts val="112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400" spc="-1" strike="noStrike">
                <a:solidFill>
                  <a:srgbClr val="000000"/>
                </a:solidFill>
                <a:latin typeface="Calibri"/>
              </a:rPr>
              <a:t>Спасибо за внимание!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LibreOffice/6.0.7.3$Linux_X86_64 LibreOffice_project/00m0$Build-3</Application>
  <Words>26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2014-12-12T07:51:53Z</dcterms:created>
  <dc:creator>Yulia Bortsova</dc:creator>
  <dc:description/>
  <dc:language>en-US</dc:language>
  <cp:lastModifiedBy/>
  <dcterms:modified xsi:type="dcterms:W3CDTF">2019-05-19T10:55:14Z</dcterms:modified>
  <cp:revision>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