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0"/>
  </p:normalViewPr>
  <p:slideViewPr>
    <p:cSldViewPr snapToGrid="0" snapToObjects="1">
      <p:cViewPr>
        <p:scale>
          <a:sx n="100" d="100"/>
          <a:sy n="100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266E-B64C-D149-B7DA-8847F978B915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C4B38-D50C-4B4C-854C-1E5ACF467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5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C4B38-D50C-4B4C-854C-1E5ACF46710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55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C4B38-D50C-4B4C-854C-1E5ACF46710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42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1AF05-C300-D84A-8BC3-B3022FBD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0A297D-BC8F-704F-9DD4-FEADD1DB9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C1DC4-D897-864E-A64B-DB13E840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E05B6-1364-2640-A3B5-5299D165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BF8CC-A5BA-534D-866D-30000CD8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37935-5712-204D-A5A0-28727AB1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85B484-4D14-7144-8398-5BD973E58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39EE49-B3EE-0F4F-B760-D712E2CA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CCABD-228C-6443-90D1-19106BEB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D308A6-DA78-F24C-A0BE-E63F7745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8B238A-C00D-304B-B614-1189E36FE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E1B4D4-68AE-3E48-97E3-6674B014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2A622-9787-7440-A5E8-FBF13B7E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20898B-BD89-4D46-A68E-FFECCE32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D416A-BEE8-864C-82CC-07814EDD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64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4AF0B-4004-A844-BE26-7E5AAB1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6DE25-7AB6-7041-A9BE-6491440A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B7C29-3192-6641-93F0-2A79C6A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7E297-E0A5-954D-8DB7-57BFEECC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5FAC82-A8E8-CA41-805B-303EFF21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2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6E36B-C3F1-C748-9744-AA2D8875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631CE1-D295-A048-BDC0-34CCBF5A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788506-4F51-DD47-80A7-FA39D882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0E41CE-9204-4048-B0BF-53AA0D4A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352F68-301C-AF4B-A279-818BF1FD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2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01A30-9C70-974D-AF0D-81C8535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9C102-A2AF-6544-BCAB-FB17E4A36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C12197-CA4F-0944-AB8D-DA585D9E1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6D24EC-A2BB-8446-AB3F-1274AD56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B09A1-794B-FB44-939F-2E880ED1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9A5BB0-E285-2641-80E6-F6A24E2E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A733A-374B-E740-9D90-ED4A773E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8679B-84FF-FF43-BE07-0E0C7528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831E22-1E39-BA4B-8569-F0AF4EC7F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678A2D-FBBE-AB48-A495-BECA4021E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26B506-824E-3B47-9238-F78A588B2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E4DB62-8BA1-9445-9FE9-556E796E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EB84E4-3731-E54B-94C5-37F1E227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A11230-3EB2-E04B-8309-8D377D08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FBD85-7D4A-4845-B0C5-4C376BE3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01C27A-7287-8949-8677-E4B31315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2E2172-640C-DD4B-82F0-909CB5D4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67FE1C-8623-AA48-9192-A836B35C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F10CB6-20CF-E74D-9B7A-15CAC8C9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9FA8D7-77F0-F14B-90E9-DB0B589A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467A2-85D1-6441-AA35-DB580E5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81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9031F-BD9D-DF48-92C1-5C48CB7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FE350-66E5-C843-AADC-D883D60C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37BC1A-9CAC-B949-A4AE-BE7F7526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2D8552-0592-6C40-9CB8-C0A68003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ECD350-403C-E248-A1C7-A23612A4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27734-CABD-A344-82FE-BD15C6B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3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CE6AF-4682-EF4A-96D9-3A6F19D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49FEE67-0460-4440-B518-8757DF32C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60B49D-727E-BE45-AD38-D58C12B04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7B513-484E-7843-85C3-DCD31516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E84529-65E1-7A4C-A299-5A50F9E9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DAFBE8-966E-4745-8AFD-3C3E38AE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08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AD43A-34A3-EA47-BA98-A9D4C23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8B36B-4DFA-1245-A0F9-57BA8EE8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F06A7-74E0-AE45-8EA1-C01106A2B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4856-3021-9640-8D68-058351BF9A1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DD317A-9A17-AD4D-813A-61B3F956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42AD7-DEC2-0643-8EA7-66F86904D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E4C5-34E2-C040-A01E-2EC46EB3D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9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52799EF-C487-9443-B903-6F270C11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" y="0"/>
            <a:ext cx="10875819" cy="685800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696EF20-6077-314F-B47B-61453AA0C006}"/>
              </a:ext>
            </a:extLst>
          </p:cNvPr>
          <p:cNvCxnSpPr/>
          <p:nvPr/>
        </p:nvCxnSpPr>
        <p:spPr>
          <a:xfrm flipV="1">
            <a:off x="5648223" y="1638218"/>
            <a:ext cx="0" cy="48495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371E88-9B48-654D-9FF8-2BD16F22B842}"/>
              </a:ext>
            </a:extLst>
          </p:cNvPr>
          <p:cNvCxnSpPr/>
          <p:nvPr/>
        </p:nvCxnSpPr>
        <p:spPr>
          <a:xfrm flipV="1">
            <a:off x="10754761" y="1638218"/>
            <a:ext cx="0" cy="48495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5182B02-62E0-D743-85F5-A885F932A52F}"/>
              </a:ext>
            </a:extLst>
          </p:cNvPr>
          <p:cNvCxnSpPr>
            <a:cxnSpLocks/>
          </p:cNvCxnSpPr>
          <p:nvPr/>
        </p:nvCxnSpPr>
        <p:spPr>
          <a:xfrm flipH="1">
            <a:off x="7797096" y="1126509"/>
            <a:ext cx="16880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>
            <a:extLst>
              <a:ext uri="{FF2B5EF4-FFF2-40B4-BE49-F238E27FC236}">
                <a16:creationId xmlns:a16="http://schemas.microsoft.com/office/drawing/2014/main" id="{EE88C08A-BC35-3547-BB73-2478B03FFFBD}"/>
              </a:ext>
            </a:extLst>
          </p:cNvPr>
          <p:cNvSpPr/>
          <p:nvPr/>
        </p:nvSpPr>
        <p:spPr>
          <a:xfrm rot="16200000">
            <a:off x="469136" y="1827172"/>
            <a:ext cx="723332" cy="3454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A2B1B8B3-CE2F-5C41-90C5-CBA2FA3CBCC6}"/>
              </a:ext>
            </a:extLst>
          </p:cNvPr>
          <p:cNvSpPr/>
          <p:nvPr/>
        </p:nvSpPr>
        <p:spPr>
          <a:xfrm rot="16200000">
            <a:off x="6354824" y="1827172"/>
            <a:ext cx="723332" cy="3454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683CF9D7-EC06-D743-BF35-731482228AE0}"/>
              </a:ext>
            </a:extLst>
          </p:cNvPr>
          <p:cNvSpPr/>
          <p:nvPr/>
        </p:nvSpPr>
        <p:spPr>
          <a:xfrm>
            <a:off x="10529811" y="953797"/>
            <a:ext cx="723332" cy="3454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BDD4E85-8EC3-2049-B7D8-C57587BE05E6}"/>
              </a:ext>
            </a:extLst>
          </p:cNvPr>
          <p:cNvSpPr txBox="1"/>
          <p:nvPr/>
        </p:nvSpPr>
        <p:spPr>
          <a:xfrm>
            <a:off x="241435" y="3850120"/>
            <a:ext cx="60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Century" panose="02040604050505020304" pitchFamily="18" charset="0"/>
                <a:cs typeface="Calibri" panose="020F0502020204030204" pitchFamily="34" charset="0"/>
              </a:rPr>
              <a:t>V</a:t>
            </a:r>
            <a:endParaRPr kumimoji="1" lang="ja-JP" altLang="en-US" sz="36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E981D7-D295-4844-A903-7BC7F5876EE3}"/>
              </a:ext>
            </a:extLst>
          </p:cNvPr>
          <p:cNvSpPr txBox="1"/>
          <p:nvPr/>
        </p:nvSpPr>
        <p:spPr>
          <a:xfrm>
            <a:off x="117379" y="1715219"/>
            <a:ext cx="60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Century" panose="02040604050505020304" pitchFamily="18" charset="0"/>
                <a:cs typeface="Calibri" panose="020F0502020204030204" pitchFamily="34" charset="0"/>
              </a:rPr>
              <a:t>i</a:t>
            </a:r>
            <a:endParaRPr kumimoji="1" lang="ja-JP" altLang="en-US" sz="36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A52FEEF-7A41-F149-B6E8-52511D6A431E}"/>
              </a:ext>
            </a:extLst>
          </p:cNvPr>
          <p:cNvSpPr txBox="1"/>
          <p:nvPr/>
        </p:nvSpPr>
        <p:spPr>
          <a:xfrm>
            <a:off x="6829411" y="1715219"/>
            <a:ext cx="60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>
                <a:latin typeface="Century" panose="02040604050505020304" pitchFamily="18" charset="0"/>
                <a:cs typeface="Calibri" panose="020F0502020204030204" pitchFamily="34" charset="0"/>
              </a:rPr>
              <a:t>i</a:t>
            </a:r>
            <a:r>
              <a:rPr kumimoji="1" lang="en-US" altLang="ja-JP" sz="3600" baseline="-25000" dirty="0" err="1">
                <a:latin typeface="Century" panose="02040604050505020304" pitchFamily="18" charset="0"/>
                <a:cs typeface="Calibri" panose="020F0502020204030204" pitchFamily="34" charset="0"/>
              </a:rPr>
              <a:t>F</a:t>
            </a:r>
            <a:endParaRPr kumimoji="1" lang="ja-JP" altLang="en-US" sz="36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9CB11A-438A-8045-9C8C-0CE82B9DDCE8}"/>
              </a:ext>
            </a:extLst>
          </p:cNvPr>
          <p:cNvSpPr txBox="1"/>
          <p:nvPr/>
        </p:nvSpPr>
        <p:spPr>
          <a:xfrm>
            <a:off x="10591226" y="311207"/>
            <a:ext cx="60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Century" panose="02040604050505020304" pitchFamily="18" charset="0"/>
                <a:cs typeface="Calibri" panose="020F0502020204030204" pitchFamily="34" charset="0"/>
              </a:rPr>
              <a:t>i</a:t>
            </a:r>
            <a:r>
              <a:rPr lang="en-US" altLang="ja-JP" sz="3600" baseline="-25000" dirty="0">
                <a:latin typeface="Century" panose="02040604050505020304" pitchFamily="18" charset="0"/>
                <a:cs typeface="Calibri" panose="020F0502020204030204" pitchFamily="34" charset="0"/>
              </a:rPr>
              <a:t>d</a:t>
            </a:r>
            <a:endParaRPr kumimoji="1" lang="ja-JP" altLang="en-US" sz="36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DD4ED6D-D71B-AB4B-A49B-27C84071518B}"/>
              </a:ext>
            </a:extLst>
          </p:cNvPr>
          <p:cNvSpPr txBox="1"/>
          <p:nvPr/>
        </p:nvSpPr>
        <p:spPr>
          <a:xfrm>
            <a:off x="8340894" y="311207"/>
            <a:ext cx="8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Century" panose="02040604050505020304" pitchFamily="18" charset="0"/>
                <a:cs typeface="Calibri" panose="020F0502020204030204" pitchFamily="34" charset="0"/>
              </a:rPr>
              <a:t>V</a:t>
            </a:r>
            <a:r>
              <a:rPr kumimoji="1" lang="en-US" altLang="ja-JP" sz="3600" baseline="-25000" dirty="0">
                <a:latin typeface="Century" panose="02040604050505020304" pitchFamily="18" charset="0"/>
                <a:cs typeface="Calibri" panose="020F0502020204030204" pitchFamily="34" charset="0"/>
              </a:rPr>
              <a:t>L</a:t>
            </a:r>
            <a:endParaRPr kumimoji="1" lang="ja-JP" altLang="en-US" sz="36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83C8094-233E-5442-9731-D2CB6861C305}"/>
              </a:ext>
            </a:extLst>
          </p:cNvPr>
          <p:cNvSpPr txBox="1"/>
          <p:nvPr/>
        </p:nvSpPr>
        <p:spPr>
          <a:xfrm>
            <a:off x="4902205" y="3739845"/>
            <a:ext cx="74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>
                <a:latin typeface="Century" panose="02040604050505020304" pitchFamily="18" charset="0"/>
                <a:cs typeface="Calibri" panose="020F0502020204030204" pitchFamily="34" charset="0"/>
              </a:rPr>
              <a:t>v</a:t>
            </a:r>
            <a:r>
              <a:rPr lang="en-US" altLang="ja-JP" sz="3600" baseline="-25000" dirty="0" err="1">
                <a:latin typeface="Century" panose="02040604050505020304" pitchFamily="18" charset="0"/>
                <a:cs typeface="Calibri" panose="020F0502020204030204" pitchFamily="34" charset="0"/>
              </a:rPr>
              <a:t>F</a:t>
            </a:r>
            <a:endParaRPr kumimoji="1" lang="ja-JP" altLang="en-US" sz="36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39EED9E-B318-FA44-B38A-408F1B08DCE4}"/>
              </a:ext>
            </a:extLst>
          </p:cNvPr>
          <p:cNvSpPr txBox="1"/>
          <p:nvPr/>
        </p:nvSpPr>
        <p:spPr>
          <a:xfrm>
            <a:off x="9708491" y="3739844"/>
            <a:ext cx="88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 err="1">
                <a:latin typeface="Century" panose="02040604050505020304" pitchFamily="18" charset="0"/>
                <a:cs typeface="Calibri" panose="020F0502020204030204" pitchFamily="34" charset="0"/>
              </a:rPr>
              <a:t>v</a:t>
            </a:r>
            <a:r>
              <a:rPr lang="en-US" altLang="ja-JP" sz="3600" baseline="-25000" dirty="0" err="1">
                <a:latin typeface="Century" panose="02040604050505020304" pitchFamily="18" charset="0"/>
                <a:cs typeface="Calibri" panose="020F0502020204030204" pitchFamily="34" charset="0"/>
              </a:rPr>
              <a:t>d</a:t>
            </a:r>
            <a:endParaRPr kumimoji="1" lang="ja-JP" altLang="en-US" sz="3600" baseline="-250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D4F05AF-4F64-DF4A-B5F0-F69DE1460686}"/>
              </a:ext>
            </a:extLst>
          </p:cNvPr>
          <p:cNvSpPr txBox="1"/>
          <p:nvPr/>
        </p:nvSpPr>
        <p:spPr>
          <a:xfrm>
            <a:off x="4096780" y="621861"/>
            <a:ext cx="80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Century" panose="02040604050505020304" pitchFamily="18" charset="0"/>
                <a:cs typeface="Calibri" panose="020F0502020204030204" pitchFamily="34" charset="0"/>
              </a:rPr>
              <a:t> Tr</a:t>
            </a:r>
            <a:endParaRPr kumimoji="1" lang="ja-JP" altLang="en-US" sz="36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D9E6A6-A342-E342-9732-EB348E5406DD}"/>
              </a:ext>
            </a:extLst>
          </p:cNvPr>
          <p:cNvSpPr txBox="1"/>
          <p:nvPr/>
        </p:nvSpPr>
        <p:spPr>
          <a:xfrm>
            <a:off x="6326896" y="3753603"/>
            <a:ext cx="90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Century" panose="02040604050505020304" pitchFamily="18" charset="0"/>
                <a:cs typeface="Calibri" panose="020F0502020204030204" pitchFamily="34" charset="0"/>
              </a:rPr>
              <a:t> D</a:t>
            </a:r>
            <a:r>
              <a:rPr kumimoji="1" lang="en-US" altLang="ja-JP" sz="3600" baseline="-25000" dirty="0">
                <a:latin typeface="Century" panose="02040604050505020304" pitchFamily="18" charset="0"/>
                <a:cs typeface="Calibri" panose="020F0502020204030204" pitchFamily="34" charset="0"/>
              </a:rPr>
              <a:t>F</a:t>
            </a:r>
            <a:endParaRPr kumimoji="1" lang="ja-JP" altLang="en-US" sz="36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54AE27-6C2B-E94E-90F6-84C07327F920}"/>
              </a:ext>
            </a:extLst>
          </p:cNvPr>
          <p:cNvSpPr txBox="1"/>
          <p:nvPr/>
        </p:nvSpPr>
        <p:spPr>
          <a:xfrm>
            <a:off x="11240333" y="3753603"/>
            <a:ext cx="80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Century" panose="02040604050505020304" pitchFamily="18" charset="0"/>
                <a:cs typeface="Calibri" panose="020F0502020204030204" pitchFamily="34" charset="0"/>
              </a:rPr>
              <a:t> R</a:t>
            </a:r>
            <a:endParaRPr kumimoji="1" lang="ja-JP" altLang="en-US" sz="360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64E991-76E8-7445-9F1E-672C1BDC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24" y="843848"/>
            <a:ext cx="11618200" cy="5308979"/>
          </a:xfrm>
          <a:prstGeom prst="rect">
            <a:avLst/>
          </a:prstGeom>
        </p:spPr>
      </p:pic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947C13A-A98B-2A46-8893-853344E7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37771"/>
              </p:ext>
            </p:extLst>
          </p:nvPr>
        </p:nvGraphicFramePr>
        <p:xfrm>
          <a:off x="216976" y="473008"/>
          <a:ext cx="110502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715">
                  <a:extLst>
                    <a:ext uri="{9D8B030D-6E8A-4147-A177-3AD203B41FA5}">
                      <a16:colId xmlns:a16="http://schemas.microsoft.com/office/drawing/2014/main" val="2103849238"/>
                    </a:ext>
                  </a:extLst>
                </a:gridCol>
                <a:gridCol w="1841715">
                  <a:extLst>
                    <a:ext uri="{9D8B030D-6E8A-4147-A177-3AD203B41FA5}">
                      <a16:colId xmlns:a16="http://schemas.microsoft.com/office/drawing/2014/main" val="1169360964"/>
                    </a:ext>
                  </a:extLst>
                </a:gridCol>
                <a:gridCol w="1841715">
                  <a:extLst>
                    <a:ext uri="{9D8B030D-6E8A-4147-A177-3AD203B41FA5}">
                      <a16:colId xmlns:a16="http://schemas.microsoft.com/office/drawing/2014/main" val="3359490861"/>
                    </a:ext>
                  </a:extLst>
                </a:gridCol>
                <a:gridCol w="1841715">
                  <a:extLst>
                    <a:ext uri="{9D8B030D-6E8A-4147-A177-3AD203B41FA5}">
                      <a16:colId xmlns:a16="http://schemas.microsoft.com/office/drawing/2014/main" val="3470255593"/>
                    </a:ext>
                  </a:extLst>
                </a:gridCol>
                <a:gridCol w="1841715">
                  <a:extLst>
                    <a:ext uri="{9D8B030D-6E8A-4147-A177-3AD203B41FA5}">
                      <a16:colId xmlns:a16="http://schemas.microsoft.com/office/drawing/2014/main" val="1470656612"/>
                    </a:ext>
                  </a:extLst>
                </a:gridCol>
                <a:gridCol w="1841715">
                  <a:extLst>
                    <a:ext uri="{9D8B030D-6E8A-4147-A177-3AD203B41FA5}">
                      <a16:colId xmlns:a16="http://schemas.microsoft.com/office/drawing/2014/main" val="166446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Tr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ON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OFF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ON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OFF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ON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71705"/>
                  </a:ext>
                </a:extLst>
              </a:tr>
            </a:tbl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01E79AD-377F-A045-A143-C0D1FD5252CF}"/>
              </a:ext>
            </a:extLst>
          </p:cNvPr>
          <p:cNvCxnSpPr>
            <a:cxnSpLocks/>
          </p:cNvCxnSpPr>
          <p:nvPr/>
        </p:nvCxnSpPr>
        <p:spPr>
          <a:xfrm>
            <a:off x="2144009" y="5220248"/>
            <a:ext cx="15892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719B7C-1393-3240-B560-3DE7B72EB109}"/>
              </a:ext>
            </a:extLst>
          </p:cNvPr>
          <p:cNvSpPr txBox="1"/>
          <p:nvPr/>
        </p:nvSpPr>
        <p:spPr>
          <a:xfrm>
            <a:off x="2144009" y="5267382"/>
            <a:ext cx="15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entury" panose="02040604050505020304" pitchFamily="18" charset="0"/>
              </a:rPr>
              <a:t>T</a:t>
            </a:r>
            <a:r>
              <a:rPr kumimoji="1" lang="en-US" altLang="ja-JP" baseline="-25000" dirty="0">
                <a:latin typeface="Century" panose="02040604050505020304" pitchFamily="18" charset="0"/>
              </a:rPr>
              <a:t>ON</a:t>
            </a:r>
            <a:endParaRPr kumimoji="1" lang="ja-JP" altLang="en-US" baseline="-25000">
              <a:latin typeface="Century" panose="02040604050505020304" pitchFamily="18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2C3D17C-8A9E-FB48-95E5-1B9FBF118BB1}"/>
              </a:ext>
            </a:extLst>
          </p:cNvPr>
          <p:cNvCxnSpPr>
            <a:cxnSpLocks/>
          </p:cNvCxnSpPr>
          <p:nvPr/>
        </p:nvCxnSpPr>
        <p:spPr>
          <a:xfrm>
            <a:off x="4021514" y="5220248"/>
            <a:ext cx="15892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F4A4E7-513C-3E4F-B5A1-64C7779B376F}"/>
              </a:ext>
            </a:extLst>
          </p:cNvPr>
          <p:cNvSpPr txBox="1"/>
          <p:nvPr/>
        </p:nvSpPr>
        <p:spPr>
          <a:xfrm>
            <a:off x="4021514" y="5267382"/>
            <a:ext cx="15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entury" panose="02040604050505020304" pitchFamily="18" charset="0"/>
              </a:rPr>
              <a:t>T</a:t>
            </a:r>
            <a:r>
              <a:rPr kumimoji="1" lang="en-US" altLang="ja-JP" baseline="-25000" dirty="0">
                <a:latin typeface="Century" panose="02040604050505020304" pitchFamily="18" charset="0"/>
              </a:rPr>
              <a:t>OFF</a:t>
            </a:r>
            <a:endParaRPr kumimoji="1" lang="ja-JP" altLang="en-US" baseline="-25000">
              <a:latin typeface="Century" panose="02040604050505020304" pitchFamily="18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A44D107-AA2E-544F-9C8D-A4959BF4B331}"/>
              </a:ext>
            </a:extLst>
          </p:cNvPr>
          <p:cNvCxnSpPr>
            <a:cxnSpLocks/>
          </p:cNvCxnSpPr>
          <p:nvPr/>
        </p:nvCxnSpPr>
        <p:spPr>
          <a:xfrm>
            <a:off x="5899019" y="5220248"/>
            <a:ext cx="15892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E657DC1-19A1-5845-A84F-E247B3266F92}"/>
              </a:ext>
            </a:extLst>
          </p:cNvPr>
          <p:cNvCxnSpPr>
            <a:cxnSpLocks/>
          </p:cNvCxnSpPr>
          <p:nvPr/>
        </p:nvCxnSpPr>
        <p:spPr>
          <a:xfrm>
            <a:off x="7711829" y="5220248"/>
            <a:ext cx="15892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6038C8-DDD3-7640-B349-A5C23041C22E}"/>
              </a:ext>
            </a:extLst>
          </p:cNvPr>
          <p:cNvSpPr txBox="1"/>
          <p:nvPr/>
        </p:nvSpPr>
        <p:spPr>
          <a:xfrm>
            <a:off x="7711829" y="5267382"/>
            <a:ext cx="15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entury" panose="02040604050505020304" pitchFamily="18" charset="0"/>
              </a:rPr>
              <a:t>T</a:t>
            </a:r>
            <a:r>
              <a:rPr kumimoji="1" lang="en-US" altLang="ja-JP" baseline="-25000" dirty="0">
                <a:latin typeface="Century" panose="02040604050505020304" pitchFamily="18" charset="0"/>
              </a:rPr>
              <a:t>O</a:t>
            </a:r>
            <a:r>
              <a:rPr lang="en-US" altLang="ja-JP" baseline="-25000" dirty="0">
                <a:latin typeface="Century" panose="02040604050505020304" pitchFamily="18" charset="0"/>
              </a:rPr>
              <a:t>FF</a:t>
            </a:r>
            <a:endParaRPr kumimoji="1" lang="ja-JP" altLang="en-US" baseline="-25000">
              <a:latin typeface="Century" panose="02040604050505020304" pitchFamily="18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783326-699B-C340-BFFE-80EACEDD5FFA}"/>
              </a:ext>
            </a:extLst>
          </p:cNvPr>
          <p:cNvCxnSpPr>
            <a:cxnSpLocks/>
          </p:cNvCxnSpPr>
          <p:nvPr/>
        </p:nvCxnSpPr>
        <p:spPr>
          <a:xfrm>
            <a:off x="9524640" y="5220248"/>
            <a:ext cx="15892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1265FA9-F77B-1243-9EA5-A83D78D61FAA}"/>
              </a:ext>
            </a:extLst>
          </p:cNvPr>
          <p:cNvSpPr txBox="1"/>
          <p:nvPr/>
        </p:nvSpPr>
        <p:spPr>
          <a:xfrm>
            <a:off x="9524640" y="5267382"/>
            <a:ext cx="15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entury" panose="02040604050505020304" pitchFamily="18" charset="0"/>
              </a:rPr>
              <a:t>T</a:t>
            </a:r>
            <a:r>
              <a:rPr kumimoji="1" lang="en-US" altLang="ja-JP" baseline="-25000" dirty="0">
                <a:latin typeface="Century" panose="02040604050505020304" pitchFamily="18" charset="0"/>
              </a:rPr>
              <a:t>ON</a:t>
            </a:r>
            <a:endParaRPr kumimoji="1" lang="ja-JP" altLang="en-US" baseline="-25000">
              <a:latin typeface="Century" panose="02040604050505020304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5D8180-12BF-4847-B5AA-0AFD90729024}"/>
              </a:ext>
            </a:extLst>
          </p:cNvPr>
          <p:cNvSpPr/>
          <p:nvPr/>
        </p:nvSpPr>
        <p:spPr>
          <a:xfrm>
            <a:off x="5916887" y="5270992"/>
            <a:ext cx="1566629" cy="743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16CCAA4-4C9D-C64B-B1D4-91B24365B52D}"/>
              </a:ext>
            </a:extLst>
          </p:cNvPr>
          <p:cNvSpPr txBox="1"/>
          <p:nvPr/>
        </p:nvSpPr>
        <p:spPr>
          <a:xfrm>
            <a:off x="5899019" y="5267382"/>
            <a:ext cx="15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entury" panose="02040604050505020304" pitchFamily="18" charset="0"/>
              </a:rPr>
              <a:t>T</a:t>
            </a:r>
            <a:r>
              <a:rPr kumimoji="1" lang="en-US" altLang="ja-JP" baseline="-25000" dirty="0">
                <a:latin typeface="Century" panose="02040604050505020304" pitchFamily="18" charset="0"/>
              </a:rPr>
              <a:t>ON</a:t>
            </a:r>
            <a:endParaRPr kumimoji="1" lang="ja-JP" altLang="en-US" baseline="-25000">
              <a:latin typeface="Century" panose="020406040505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9475EE-0B65-8746-88AF-F91978FD507B}"/>
              </a:ext>
            </a:extLst>
          </p:cNvPr>
          <p:cNvSpPr/>
          <p:nvPr/>
        </p:nvSpPr>
        <p:spPr>
          <a:xfrm>
            <a:off x="38668" y="286848"/>
            <a:ext cx="216972" cy="743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entury" panose="02040604050505020304" pitchFamily="18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E34EE3D-197B-E24E-B5C3-4E22258EA5FC}"/>
              </a:ext>
            </a:extLst>
          </p:cNvPr>
          <p:cNvCxnSpPr>
            <a:cxnSpLocks/>
          </p:cNvCxnSpPr>
          <p:nvPr/>
        </p:nvCxnSpPr>
        <p:spPr>
          <a:xfrm>
            <a:off x="2144009" y="5735250"/>
            <a:ext cx="346672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C6519D-FAB9-B348-A0F1-7C72C5CB8B73}"/>
              </a:ext>
            </a:extLst>
          </p:cNvPr>
          <p:cNvSpPr txBox="1"/>
          <p:nvPr/>
        </p:nvSpPr>
        <p:spPr>
          <a:xfrm>
            <a:off x="3081154" y="5735250"/>
            <a:ext cx="15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entury" panose="02040604050505020304" pitchFamily="18" charset="0"/>
              </a:rPr>
              <a:t>T</a:t>
            </a:r>
            <a:endParaRPr kumimoji="1" lang="ja-JP" altLang="en-US" baseline="-25000">
              <a:latin typeface="Century" panose="02040604050505020304" pitchFamily="18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337ADC-6502-DF48-98CB-D1D1E25B2536}"/>
              </a:ext>
            </a:extLst>
          </p:cNvPr>
          <p:cNvSpPr/>
          <p:nvPr/>
        </p:nvSpPr>
        <p:spPr>
          <a:xfrm>
            <a:off x="999450" y="1030007"/>
            <a:ext cx="502705" cy="433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4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F5E167C-7F5A-0743-BBE4-13E4D365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458"/>
            <a:ext cx="12192000" cy="37948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14716B-8EFE-9242-99B8-3FAF840AC8CA}"/>
              </a:ext>
            </a:extLst>
          </p:cNvPr>
          <p:cNvSpPr/>
          <p:nvPr/>
        </p:nvSpPr>
        <p:spPr>
          <a:xfrm>
            <a:off x="389255" y="1484243"/>
            <a:ext cx="843198" cy="2902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6BC187-8EB6-434E-BA45-6B25912E2557}"/>
              </a:ext>
            </a:extLst>
          </p:cNvPr>
          <p:cNvSpPr/>
          <p:nvPr/>
        </p:nvSpPr>
        <p:spPr>
          <a:xfrm>
            <a:off x="5459896" y="4728079"/>
            <a:ext cx="2438400" cy="43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FE50B5-53C4-724E-A9B7-4B2D74A12EF9}"/>
              </a:ext>
            </a:extLst>
          </p:cNvPr>
          <p:cNvSpPr txBox="1"/>
          <p:nvPr/>
        </p:nvSpPr>
        <p:spPr>
          <a:xfrm>
            <a:off x="1802296" y="3769886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Century" panose="02040604050505020304" pitchFamily="18" charset="0"/>
              </a:rPr>
              <a:t>i</a:t>
            </a:r>
            <a:endParaRPr kumimoji="1" lang="ja-JP" altLang="en-US" sz="2400" baseline="-25000">
              <a:latin typeface="Century" panose="020406040505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251970-58FA-1548-92DA-81C52DC77300}"/>
              </a:ext>
            </a:extLst>
          </p:cNvPr>
          <p:cNvSpPr txBox="1"/>
          <p:nvPr/>
        </p:nvSpPr>
        <p:spPr>
          <a:xfrm>
            <a:off x="3710609" y="3769885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Century" panose="02040604050505020304" pitchFamily="18" charset="0"/>
              </a:rPr>
              <a:t>i</a:t>
            </a:r>
            <a:r>
              <a:rPr kumimoji="1" lang="en-US" altLang="ja-JP" sz="2400" baseline="-25000" dirty="0" err="1">
                <a:latin typeface="Century" panose="02040604050505020304" pitchFamily="18" charset="0"/>
              </a:rPr>
              <a:t>F</a:t>
            </a:r>
            <a:endParaRPr kumimoji="1" lang="ja-JP" altLang="en-US" sz="2400" baseline="-25000">
              <a:latin typeface="Century" panose="020406040505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CBE01EB-8F73-5B4F-AB85-EF631CF36106}"/>
              </a:ext>
            </a:extLst>
          </p:cNvPr>
          <p:cNvSpPr txBox="1"/>
          <p:nvPr/>
        </p:nvSpPr>
        <p:spPr>
          <a:xfrm>
            <a:off x="5618922" y="3769886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Century" panose="02040604050505020304" pitchFamily="18" charset="0"/>
              </a:rPr>
              <a:t>i</a:t>
            </a:r>
            <a:endParaRPr kumimoji="1" lang="ja-JP" altLang="en-US" sz="2400" baseline="-25000">
              <a:latin typeface="Century" panose="020406040505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40C6C-54E8-5147-A6F0-5249C958615E}"/>
              </a:ext>
            </a:extLst>
          </p:cNvPr>
          <p:cNvSpPr txBox="1"/>
          <p:nvPr/>
        </p:nvSpPr>
        <p:spPr>
          <a:xfrm>
            <a:off x="7527235" y="3769885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Century" panose="02040604050505020304" pitchFamily="18" charset="0"/>
              </a:rPr>
              <a:t>i</a:t>
            </a:r>
            <a:r>
              <a:rPr kumimoji="1" lang="en-US" altLang="ja-JP" sz="2400" baseline="-25000" dirty="0" err="1">
                <a:latin typeface="Century" panose="02040604050505020304" pitchFamily="18" charset="0"/>
              </a:rPr>
              <a:t>F</a:t>
            </a:r>
            <a:endParaRPr kumimoji="1" lang="ja-JP" altLang="en-US" sz="2400" baseline="-25000">
              <a:latin typeface="Century" panose="020406040505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35D66D-5B67-F640-819B-5C45B03CB77E}"/>
              </a:ext>
            </a:extLst>
          </p:cNvPr>
          <p:cNvSpPr txBox="1"/>
          <p:nvPr/>
        </p:nvSpPr>
        <p:spPr>
          <a:xfrm>
            <a:off x="9435547" y="3769885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Century" panose="02040604050505020304" pitchFamily="18" charset="0"/>
              </a:rPr>
              <a:t>i</a:t>
            </a:r>
            <a:endParaRPr kumimoji="1" lang="ja-JP" altLang="en-US" sz="2400" baseline="-25000">
              <a:latin typeface="Century" panose="020406040505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4B73B0-5747-8545-9F3B-81292B021267}"/>
              </a:ext>
            </a:extLst>
          </p:cNvPr>
          <p:cNvSpPr txBox="1"/>
          <p:nvPr/>
        </p:nvSpPr>
        <p:spPr>
          <a:xfrm>
            <a:off x="10389703" y="3088115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entury" panose="02040604050505020304" pitchFamily="18" charset="0"/>
              </a:rPr>
              <a:t>i</a:t>
            </a:r>
            <a:r>
              <a:rPr kumimoji="1" lang="en-US" altLang="ja-JP" sz="2400" baseline="-25000" dirty="0">
                <a:latin typeface="Century" panose="02040604050505020304" pitchFamily="18" charset="0"/>
              </a:rPr>
              <a:t>d </a:t>
            </a:r>
            <a:r>
              <a:rPr kumimoji="1" lang="en-US" altLang="ja-JP" sz="2400" dirty="0">
                <a:latin typeface="Century" panose="02040604050505020304" pitchFamily="18" charset="0"/>
              </a:rPr>
              <a:t>= </a:t>
            </a:r>
            <a:r>
              <a:rPr kumimoji="1" lang="en-US" altLang="ja-JP" sz="2400" dirty="0" err="1">
                <a:latin typeface="Century" panose="02040604050505020304" pitchFamily="18" charset="0"/>
              </a:rPr>
              <a:t>i</a:t>
            </a:r>
            <a:r>
              <a:rPr kumimoji="1" lang="en-US" altLang="ja-JP" sz="2400" dirty="0">
                <a:latin typeface="Century" panose="02040604050505020304" pitchFamily="18" charset="0"/>
              </a:rPr>
              <a:t> + </a:t>
            </a:r>
            <a:r>
              <a:rPr kumimoji="1" lang="en-US" altLang="ja-JP" sz="2400" dirty="0" err="1">
                <a:latin typeface="Century" panose="02040604050505020304" pitchFamily="18" charset="0"/>
              </a:rPr>
              <a:t>i</a:t>
            </a:r>
            <a:r>
              <a:rPr kumimoji="1" lang="en-US" altLang="ja-JP" sz="2400" baseline="-25000" dirty="0" err="1">
                <a:latin typeface="Century" panose="02040604050505020304" pitchFamily="18" charset="0"/>
              </a:rPr>
              <a:t>F</a:t>
            </a:r>
            <a:endParaRPr kumimoji="1" lang="ja-JP" altLang="en-US" sz="2400" baseline="-25000">
              <a:latin typeface="Century" panose="02040604050505020304" pitchFamily="18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96A32B2-726C-7444-A997-B766D4D5832E}"/>
              </a:ext>
            </a:extLst>
          </p:cNvPr>
          <p:cNvCxnSpPr>
            <a:cxnSpLocks/>
          </p:cNvCxnSpPr>
          <p:nvPr/>
        </p:nvCxnSpPr>
        <p:spPr>
          <a:xfrm flipH="1" flipV="1">
            <a:off x="10031896" y="3088114"/>
            <a:ext cx="530087" cy="1586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9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947C13A-A98B-2A46-8893-853344E7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22250"/>
              </p:ext>
            </p:extLst>
          </p:nvPr>
        </p:nvGraphicFramePr>
        <p:xfrm>
          <a:off x="777922" y="473008"/>
          <a:ext cx="1063161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935">
                  <a:extLst>
                    <a:ext uri="{9D8B030D-6E8A-4147-A177-3AD203B41FA5}">
                      <a16:colId xmlns:a16="http://schemas.microsoft.com/office/drawing/2014/main" val="2103849238"/>
                    </a:ext>
                  </a:extLst>
                </a:gridCol>
                <a:gridCol w="1771935">
                  <a:extLst>
                    <a:ext uri="{9D8B030D-6E8A-4147-A177-3AD203B41FA5}">
                      <a16:colId xmlns:a16="http://schemas.microsoft.com/office/drawing/2014/main" val="1169360964"/>
                    </a:ext>
                  </a:extLst>
                </a:gridCol>
                <a:gridCol w="1771935">
                  <a:extLst>
                    <a:ext uri="{9D8B030D-6E8A-4147-A177-3AD203B41FA5}">
                      <a16:colId xmlns:a16="http://schemas.microsoft.com/office/drawing/2014/main" val="3359490861"/>
                    </a:ext>
                  </a:extLst>
                </a:gridCol>
                <a:gridCol w="1771935">
                  <a:extLst>
                    <a:ext uri="{9D8B030D-6E8A-4147-A177-3AD203B41FA5}">
                      <a16:colId xmlns:a16="http://schemas.microsoft.com/office/drawing/2014/main" val="3470255593"/>
                    </a:ext>
                  </a:extLst>
                </a:gridCol>
                <a:gridCol w="1771935">
                  <a:extLst>
                    <a:ext uri="{9D8B030D-6E8A-4147-A177-3AD203B41FA5}">
                      <a16:colId xmlns:a16="http://schemas.microsoft.com/office/drawing/2014/main" val="1470656612"/>
                    </a:ext>
                  </a:extLst>
                </a:gridCol>
                <a:gridCol w="1771935">
                  <a:extLst>
                    <a:ext uri="{9D8B030D-6E8A-4147-A177-3AD203B41FA5}">
                      <a16:colId xmlns:a16="http://schemas.microsoft.com/office/drawing/2014/main" val="1664469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S</a:t>
                      </a:r>
                      <a:r>
                        <a:rPr kumimoji="1" lang="en-US" altLang="ja-JP" baseline="-25000" dirty="0">
                          <a:latin typeface="Century" panose="02040604050505020304" pitchFamily="18" charset="0"/>
                        </a:rPr>
                        <a:t>1</a:t>
                      </a:r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S</a:t>
                      </a:r>
                      <a:r>
                        <a:rPr kumimoji="1" lang="en-US" altLang="ja-JP" baseline="-25000" dirty="0"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ON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OFF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ON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OFF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71705"/>
                  </a:ext>
                </a:extLst>
              </a:tr>
              <a:tr h="291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S</a:t>
                      </a:r>
                      <a:r>
                        <a:rPr kumimoji="1" lang="en-US" altLang="ja-JP" baseline="-25000" dirty="0">
                          <a:latin typeface="Century" panose="02040604050505020304" pitchFamily="18" charset="0"/>
                        </a:rPr>
                        <a:t>2</a:t>
                      </a:r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S</a:t>
                      </a:r>
                      <a:r>
                        <a:rPr kumimoji="1" lang="en-US" altLang="ja-JP" baseline="-25000" dirty="0">
                          <a:latin typeface="Century" panose="02040604050505020304" pitchFamily="18" charset="0"/>
                        </a:rPr>
                        <a:t>3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OFF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ON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OFF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ON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Century" panose="02040604050505020304" pitchFamily="18" charset="0"/>
                        </a:rPr>
                        <a:t>OFF</a:t>
                      </a:r>
                      <a:endParaRPr kumimoji="1" lang="ja-JP" altLang="en-US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494406"/>
                  </a:ext>
                </a:extLst>
              </a:tr>
            </a:tbl>
          </a:graphicData>
        </a:graphic>
      </p:graphicFrame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9475EE-0B65-8746-88AF-F91978FD507B}"/>
              </a:ext>
            </a:extLst>
          </p:cNvPr>
          <p:cNvSpPr/>
          <p:nvPr/>
        </p:nvSpPr>
        <p:spPr>
          <a:xfrm>
            <a:off x="213191" y="341194"/>
            <a:ext cx="678721" cy="86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entury" panose="02040604050505020304" pitchFamily="18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C57AEDC-57EC-4540-A901-6DED9DA6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12" y="1264349"/>
            <a:ext cx="11300088" cy="35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8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49</Words>
  <Application>Microsoft Macintosh PowerPoint</Application>
  <PresentationFormat>ワイド画面</PresentationFormat>
  <Paragraphs>42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佐藤凌雅</dc:creator>
  <cp:lastModifiedBy>佐藤凌雅</cp:lastModifiedBy>
  <cp:revision>7</cp:revision>
  <cp:lastPrinted>2020-05-17T09:31:06Z</cp:lastPrinted>
  <dcterms:created xsi:type="dcterms:W3CDTF">2020-05-17T05:34:19Z</dcterms:created>
  <dcterms:modified xsi:type="dcterms:W3CDTF">2020-05-17T09:31:08Z</dcterms:modified>
</cp:coreProperties>
</file>