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5" r:id="rId2"/>
    <p:sldId id="266" r:id="rId3"/>
    <p:sldId id="283" r:id="rId4"/>
    <p:sldId id="284" r:id="rId5"/>
    <p:sldId id="282" r:id="rId6"/>
    <p:sldId id="285" r:id="rId7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5"/>
    <p:restoredTop sz="88442"/>
  </p:normalViewPr>
  <p:slideViewPr>
    <p:cSldViewPr snapToGrid="0" snapToObjects="1">
      <p:cViewPr>
        <p:scale>
          <a:sx n="76" d="100"/>
          <a:sy n="76" d="100"/>
        </p:scale>
        <p:origin x="2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07BD75B-32F9-42DF-A17D-2C1AD28961E1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00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DE6FE399-4F6B-4504-9A41-F07C028AB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47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9038" y="1252538"/>
            <a:ext cx="4510087" cy="33813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Good morning.</a:t>
            </a:r>
          </a:p>
          <a:p>
            <a:r>
              <a:rPr kumimoji="1" lang="en-US" altLang="ja-JP" dirty="0"/>
              <a:t>My name is </a:t>
            </a:r>
            <a:r>
              <a:rPr kumimoji="1" lang="en-US" altLang="ja-JP" dirty="0" err="1"/>
              <a:t>Ryoga</a:t>
            </a:r>
            <a:r>
              <a:rPr kumimoji="1" lang="en-US" altLang="ja-JP" dirty="0"/>
              <a:t> Sato.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Today, I’ll be talking about “Development on RADAR measurement system using MATLAB/Simulink”.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E399-4F6B-4504-9A41-F07C028AB08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72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9038" y="1252538"/>
            <a:ext cx="4510087" cy="33813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this study, it aims to integrate plural systems, with only one system by software modeling.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 inspect to understand architecture, by modeling the system moving the robot to the destination.</a:t>
            </a:r>
            <a:endParaRPr kumimoji="1" lang="ja-JP" altLang="en-US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E399-4F6B-4504-9A41-F07C028AB08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8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9038" y="1252538"/>
            <a:ext cx="4510087" cy="33813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this study, it aims to integrate plural systems, with only one system by software modeling.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 inspect to understand architecture, by modeling the system moving the robot to the destination.</a:t>
            </a:r>
            <a:endParaRPr kumimoji="1" lang="ja-JP" altLang="en-US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E399-4F6B-4504-9A41-F07C028AB08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90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9038" y="1252538"/>
            <a:ext cx="4510087" cy="33813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this study, it aims to integrate plural systems, with only one system by software modeling.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 inspect to understand architecture, by modeling the system moving the robot to the destination.</a:t>
            </a:r>
            <a:endParaRPr kumimoji="1" lang="ja-JP" altLang="en-US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E399-4F6B-4504-9A41-F07C028AB08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00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9038" y="1252538"/>
            <a:ext cx="4510087" cy="33813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E399-4F6B-4504-9A41-F07C028AB08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85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9038" y="1252538"/>
            <a:ext cx="4510087" cy="33813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E399-4F6B-4504-9A41-F07C028AB08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21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25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24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8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4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83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68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3995-FAEC-EE44-BA0D-C05B82726B90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28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2DB4B-12C3-4719-BD02-99EDBADE6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19" y="1450778"/>
            <a:ext cx="7594720" cy="178917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" altLang="ja-JP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MATLAB/Simulink</a:t>
            </a:r>
            <a:r>
              <a:rPr lang="ja-JP" alt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による </a:t>
            </a:r>
            <a:r>
              <a:rPr lang="en" altLang="ja-JP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RADAR</a:t>
            </a:r>
            <a:r>
              <a:rPr lang="ja-JP" alt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計測システムの開発</a:t>
            </a:r>
            <a:endParaRPr lang="ja-JP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145BC9-051E-477E-8605-3711880CD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419" y="3281842"/>
            <a:ext cx="8597650" cy="1080587"/>
          </a:xfrm>
        </p:spPr>
        <p:txBody>
          <a:bodyPr>
            <a:noAutofit/>
          </a:bodyPr>
          <a:lstStyle/>
          <a:p>
            <a:pPr algn="l"/>
            <a:r>
              <a:rPr lang="en" altLang="ja-JP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Development on RADAR measurement system </a:t>
            </a:r>
          </a:p>
          <a:p>
            <a:pPr algn="l"/>
            <a:r>
              <a:rPr lang="en" altLang="ja-JP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MATLAB/Simulink</a:t>
            </a:r>
            <a:endParaRPr lang="ja-JP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72B9A7-C42C-4586-99A9-F34E9A434DB6}"/>
              </a:ext>
            </a:extLst>
          </p:cNvPr>
          <p:cNvSpPr txBox="1"/>
          <p:nvPr/>
        </p:nvSpPr>
        <p:spPr>
          <a:xfrm>
            <a:off x="486530" y="946867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A02. </a:t>
            </a:r>
            <a:r>
              <a:rPr lang="ja-JP" altLang="en-US" sz="1600" b="1" u="sng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令和元</a:t>
            </a:r>
            <a:r>
              <a:rPr lang="ja-JP" alt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年度 電気情報工学科 </a:t>
            </a:r>
            <a:r>
              <a:rPr lang="ja-JP" altLang="en-US" sz="1600" b="1" u="sng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卒業研究発表会</a:t>
            </a:r>
            <a:endParaRPr lang="ja-JP" altLang="en-US" sz="1600" b="1" u="sng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6F65E8B-3DA3-4109-BA58-A47FE71D8953}"/>
              </a:ext>
            </a:extLst>
          </p:cNvPr>
          <p:cNvCxnSpPr>
            <a:cxnSpLocks/>
          </p:cNvCxnSpPr>
          <p:nvPr/>
        </p:nvCxnSpPr>
        <p:spPr>
          <a:xfrm>
            <a:off x="737419" y="4362450"/>
            <a:ext cx="7568381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D5CB90-C7CF-4C00-9027-8A033CB89F81}"/>
              </a:ext>
            </a:extLst>
          </p:cNvPr>
          <p:cNvSpPr txBox="1"/>
          <p:nvPr/>
        </p:nvSpPr>
        <p:spPr>
          <a:xfrm>
            <a:off x="5918608" y="4651566"/>
            <a:ext cx="23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5E 20 </a:t>
            </a:r>
            <a:r>
              <a:rPr lang="ja-JP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佐藤凌雅</a:t>
            </a:r>
            <a:endParaRPr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r"/>
            <a:r>
              <a:rPr lang="en-US" altLang="ja-JP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Ryoga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Sato</a:t>
            </a:r>
          </a:p>
          <a:p>
            <a:pPr algn="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(Akita Lab.)</a:t>
            </a:r>
            <a:endParaRPr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00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673EA95-CB51-4D2E-A885-045901081356}"/>
              </a:ext>
            </a:extLst>
          </p:cNvPr>
          <p:cNvCxnSpPr>
            <a:cxnSpLocks/>
          </p:cNvCxnSpPr>
          <p:nvPr/>
        </p:nvCxnSpPr>
        <p:spPr>
          <a:xfrm>
            <a:off x="348916" y="906246"/>
            <a:ext cx="8710863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AE1B63-FA17-47F2-BBC6-38D6D59609AE}"/>
              </a:ext>
            </a:extLst>
          </p:cNvPr>
          <p:cNvSpPr txBox="1"/>
          <p:nvPr/>
        </p:nvSpPr>
        <p:spPr>
          <a:xfrm>
            <a:off x="348916" y="190665"/>
            <a:ext cx="28745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50" b="1" dirty="0"/>
              <a:t>Introduction</a:t>
            </a:r>
            <a:endParaRPr lang="ja-JP" altLang="en-US" sz="405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5F8496-50E4-3F4F-A8F4-6739A1650B48}"/>
              </a:ext>
            </a:extLst>
          </p:cNvPr>
          <p:cNvSpPr txBox="1"/>
          <p:nvPr/>
        </p:nvSpPr>
        <p:spPr>
          <a:xfrm>
            <a:off x="8502099" y="6457890"/>
            <a:ext cx="64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/>
              <a:t>2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83A40A-5487-9147-B637-68E9272CD7C1}"/>
              </a:ext>
            </a:extLst>
          </p:cNvPr>
          <p:cNvSpPr txBox="1"/>
          <p:nvPr/>
        </p:nvSpPr>
        <p:spPr>
          <a:xfrm>
            <a:off x="479895" y="2105560"/>
            <a:ext cx="818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/>
              <a:t>路面の段差検知システムの実現を目的とする</a:t>
            </a:r>
            <a:endParaRPr lang="ja-JP" altLang="en-US" sz="28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4DD283-F65E-774A-93AD-FB6D8B086108}"/>
              </a:ext>
            </a:extLst>
          </p:cNvPr>
          <p:cNvSpPr txBox="1"/>
          <p:nvPr/>
        </p:nvSpPr>
        <p:spPr>
          <a:xfrm>
            <a:off x="479895" y="3181931"/>
            <a:ext cx="818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/>
              <a:t>環境依存性を少なくするために</a:t>
            </a:r>
            <a:r>
              <a:rPr lang="en-US" altLang="ja-JP" sz="2800" b="1" dirty="0"/>
              <a:t>RADAR</a:t>
            </a:r>
            <a:r>
              <a:rPr lang="ja-JP" altLang="en-US" sz="2800" b="1"/>
              <a:t>を用いる</a:t>
            </a:r>
            <a:endParaRPr lang="ja-JP" altLang="en-US" sz="28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C1439B-6D18-0C46-A1D7-E022A76953AB}"/>
              </a:ext>
            </a:extLst>
          </p:cNvPr>
          <p:cNvSpPr txBox="1"/>
          <p:nvPr/>
        </p:nvSpPr>
        <p:spPr>
          <a:xfrm>
            <a:off x="479895" y="4258302"/>
            <a:ext cx="8184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1" dirty="0">
                <a:latin typeface="+mn-ea"/>
              </a:rPr>
              <a:t>MATLAB/Simulink</a:t>
            </a:r>
            <a:r>
              <a:rPr lang="ja-JP" altLang="en-US" sz="2800" b="1">
                <a:latin typeface="+mn-ea"/>
              </a:rPr>
              <a:t>を用いて開発の効率向上を図る</a:t>
            </a:r>
            <a:endParaRPr lang="ja-JP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210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673EA95-CB51-4D2E-A885-045901081356}"/>
              </a:ext>
            </a:extLst>
          </p:cNvPr>
          <p:cNvCxnSpPr>
            <a:cxnSpLocks/>
          </p:cNvCxnSpPr>
          <p:nvPr/>
        </p:nvCxnSpPr>
        <p:spPr>
          <a:xfrm>
            <a:off x="348916" y="906246"/>
            <a:ext cx="8710863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AE1B63-FA17-47F2-BBC6-38D6D59609AE}"/>
              </a:ext>
            </a:extLst>
          </p:cNvPr>
          <p:cNvSpPr txBox="1"/>
          <p:nvPr/>
        </p:nvSpPr>
        <p:spPr>
          <a:xfrm>
            <a:off x="348916" y="190665"/>
            <a:ext cx="38202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50" b="1"/>
              <a:t>システムの構築</a:t>
            </a:r>
            <a:endParaRPr lang="ja-JP" altLang="en-US" sz="4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5F8496-50E4-3F4F-A8F4-6739A1650B48}"/>
              </a:ext>
            </a:extLst>
          </p:cNvPr>
          <p:cNvSpPr txBox="1"/>
          <p:nvPr/>
        </p:nvSpPr>
        <p:spPr>
          <a:xfrm>
            <a:off x="8502099" y="6457890"/>
            <a:ext cx="64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2A908F-194D-5847-A6DC-9B98F2C5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4" y="2990356"/>
            <a:ext cx="8184211" cy="22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2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673EA95-CB51-4D2E-A885-045901081356}"/>
              </a:ext>
            </a:extLst>
          </p:cNvPr>
          <p:cNvCxnSpPr>
            <a:cxnSpLocks/>
          </p:cNvCxnSpPr>
          <p:nvPr/>
        </p:nvCxnSpPr>
        <p:spPr>
          <a:xfrm>
            <a:off x="348916" y="906246"/>
            <a:ext cx="8710863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AE1B63-FA17-47F2-BBC6-38D6D59609AE}"/>
              </a:ext>
            </a:extLst>
          </p:cNvPr>
          <p:cNvSpPr txBox="1"/>
          <p:nvPr/>
        </p:nvSpPr>
        <p:spPr>
          <a:xfrm>
            <a:off x="348916" y="190665"/>
            <a:ext cx="38202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50" b="1"/>
              <a:t>システムの構築</a:t>
            </a:r>
            <a:endParaRPr lang="ja-JP" altLang="en-US" sz="4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5F8496-50E4-3F4F-A8F4-6739A1650B48}"/>
              </a:ext>
            </a:extLst>
          </p:cNvPr>
          <p:cNvSpPr txBox="1"/>
          <p:nvPr/>
        </p:nvSpPr>
        <p:spPr>
          <a:xfrm>
            <a:off x="8502099" y="6457890"/>
            <a:ext cx="64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0551A34-664D-2E4B-B0FB-6704E6E1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2663"/>
            <a:ext cx="9144000" cy="35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8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673EA95-CB51-4D2E-A885-045901081356}"/>
              </a:ext>
            </a:extLst>
          </p:cNvPr>
          <p:cNvCxnSpPr>
            <a:cxnSpLocks/>
          </p:cNvCxnSpPr>
          <p:nvPr/>
        </p:nvCxnSpPr>
        <p:spPr>
          <a:xfrm>
            <a:off x="348916" y="906246"/>
            <a:ext cx="8710863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AE1B63-FA17-47F2-BBC6-38D6D59609AE}"/>
              </a:ext>
            </a:extLst>
          </p:cNvPr>
          <p:cNvSpPr txBox="1"/>
          <p:nvPr/>
        </p:nvSpPr>
        <p:spPr>
          <a:xfrm>
            <a:off x="348916" y="190665"/>
            <a:ext cx="38202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50" b="1">
                <a:solidFill>
                  <a:schemeClr val="tx1">
                    <a:lumMod val="95000"/>
                    <a:lumOff val="5000"/>
                  </a:schemeClr>
                </a:solidFill>
              </a:rPr>
              <a:t>システムの検証</a:t>
            </a:r>
            <a:endParaRPr lang="ja-JP" altLang="en-US" sz="4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DAFB98-10A6-E142-B9CC-11F1B41D29DA}"/>
              </a:ext>
            </a:extLst>
          </p:cNvPr>
          <p:cNvSpPr txBox="1"/>
          <p:nvPr/>
        </p:nvSpPr>
        <p:spPr>
          <a:xfrm>
            <a:off x="8502099" y="6457890"/>
            <a:ext cx="64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0C13644-3142-8944-B144-91639192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2533650"/>
            <a:ext cx="5283200" cy="17907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558D904-3095-824E-AAFD-10B8F77E9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00" y="4531783"/>
            <a:ext cx="5283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9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673EA95-CB51-4D2E-A885-045901081356}"/>
              </a:ext>
            </a:extLst>
          </p:cNvPr>
          <p:cNvCxnSpPr>
            <a:cxnSpLocks/>
          </p:cNvCxnSpPr>
          <p:nvPr/>
        </p:nvCxnSpPr>
        <p:spPr>
          <a:xfrm>
            <a:off x="348916" y="906246"/>
            <a:ext cx="8710863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AE1B63-FA17-47F2-BBC6-38D6D59609AE}"/>
              </a:ext>
            </a:extLst>
          </p:cNvPr>
          <p:cNvSpPr txBox="1"/>
          <p:nvPr/>
        </p:nvSpPr>
        <p:spPr>
          <a:xfrm>
            <a:off x="348916" y="190665"/>
            <a:ext cx="17427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50" b="1">
                <a:solidFill>
                  <a:schemeClr val="tx1">
                    <a:lumMod val="95000"/>
                    <a:lumOff val="5000"/>
                  </a:schemeClr>
                </a:solidFill>
              </a:rPr>
              <a:t>まとめ</a:t>
            </a:r>
            <a:endParaRPr lang="ja-JP" altLang="en-US" sz="4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DAFB98-10A6-E142-B9CC-11F1B41D29DA}"/>
              </a:ext>
            </a:extLst>
          </p:cNvPr>
          <p:cNvSpPr txBox="1"/>
          <p:nvPr/>
        </p:nvSpPr>
        <p:spPr>
          <a:xfrm>
            <a:off x="8502099" y="6457890"/>
            <a:ext cx="64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5232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2037</TotalTime>
  <Words>227</Words>
  <Application>Microsoft Macintosh PowerPoint</Application>
  <PresentationFormat>画面に合わせる (4:3)</PresentationFormat>
  <Paragraphs>38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Meiryo UI</vt:lpstr>
      <vt:lpstr>Meiryo</vt:lpstr>
      <vt:lpstr>游ゴシック</vt:lpstr>
      <vt:lpstr>Arial</vt:lpstr>
      <vt:lpstr>Calibri</vt:lpstr>
      <vt:lpstr>Calibri Light</vt:lpstr>
      <vt:lpstr>Office テーマ</vt:lpstr>
      <vt:lpstr>MATLAB/Simulinkによる RADAR計測システムの開発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 RADARにおける磁性体の 影響に関する基礎検討</dc:title>
  <dc:creator>g15205@ichinoseki.kosen-ac.jp</dc:creator>
  <cp:lastModifiedBy>g15218@ichinoseki.kosen-ac.jp</cp:lastModifiedBy>
  <cp:revision>223</cp:revision>
  <cp:lastPrinted>2019-11-26T01:11:28Z</cp:lastPrinted>
  <dcterms:created xsi:type="dcterms:W3CDTF">2019-11-12T05:26:14Z</dcterms:created>
  <dcterms:modified xsi:type="dcterms:W3CDTF">2020-02-26T02:32:03Z</dcterms:modified>
</cp:coreProperties>
</file>