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305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031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696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722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5134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rTvhm_K1tb8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8176" y="3785616"/>
            <a:ext cx="9448800" cy="685800"/>
          </a:xfrm>
        </p:spPr>
        <p:txBody>
          <a:bodyPr/>
          <a:lstStyle/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김영현</a:t>
            </a:r>
            <a:r>
              <a:rPr lang="en-US" altLang="ko-KR" dirty="0"/>
              <a:t>, </a:t>
            </a:r>
            <a:r>
              <a:rPr lang="ko-KR" altLang="en-US" dirty="0" err="1"/>
              <a:t>이채운</a:t>
            </a:r>
            <a:r>
              <a:rPr lang="en-US" altLang="ko-KR" dirty="0"/>
              <a:t>, </a:t>
            </a:r>
            <a:r>
              <a:rPr lang="ko-KR" altLang="en-US" dirty="0"/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42641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02902-330D-0AC9-C46A-F8160F7C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7799B-B567-AA5E-06F6-1D9FF7A0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704882"/>
            <a:ext cx="10826496" cy="214579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기획의도</a:t>
            </a:r>
            <a:endParaRPr lang="en-US" altLang="ko-KR" sz="3000" dirty="0"/>
          </a:p>
          <a:p>
            <a:pPr algn="ctr">
              <a:buFontTx/>
              <a:buChar char="-"/>
            </a:pPr>
            <a:r>
              <a:rPr lang="en-US" altLang="ko-KR" sz="3000" dirty="0" err="1"/>
              <a:t>VSCode</a:t>
            </a:r>
            <a:r>
              <a:rPr lang="en-US" altLang="ko-KR" sz="3000" dirty="0"/>
              <a:t>/Arduino </a:t>
            </a:r>
            <a:r>
              <a:rPr lang="ko-KR" altLang="en-US" sz="3000" dirty="0"/>
              <a:t>코드</a:t>
            </a:r>
            <a:endParaRPr lang="en-US" altLang="ko-KR" sz="3000" dirty="0"/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ko-KR" altLang="en-US" sz="3000" dirty="0"/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11973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기획의도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752" y="1633740"/>
            <a:ext cx="10826496" cy="4828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600" b="1" dirty="0"/>
              <a:t>원래 의도 </a:t>
            </a:r>
            <a:r>
              <a:rPr lang="en-US" altLang="ko-KR" sz="2400" dirty="0"/>
              <a:t>: </a:t>
            </a:r>
            <a:r>
              <a:rPr lang="ko-KR" altLang="en-US" sz="2400" dirty="0"/>
              <a:t>사람의 상</a:t>
            </a:r>
            <a:r>
              <a:rPr lang="en-US" altLang="ko-KR" sz="2400" dirty="0"/>
              <a:t>/</a:t>
            </a:r>
            <a:r>
              <a:rPr lang="ko-KR" altLang="en-US" sz="2400" dirty="0"/>
              <a:t>하체 인식 시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동작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200" dirty="0"/>
              <a:t>예</a:t>
            </a:r>
            <a:r>
              <a:rPr lang="en-US" altLang="ko-KR" sz="2200" dirty="0"/>
              <a:t>) </a:t>
            </a:r>
            <a:r>
              <a:rPr lang="ko-KR" altLang="en-US" sz="2200" dirty="0"/>
              <a:t>공장에서 안전성을 위해 일정 거리에서 사람이 보고 있을 때에만 동작 가깝거나 자리에 없으면 동작 안 함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600" b="1" dirty="0"/>
              <a:t>문제점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여러가지 방법을 시도해 봤지만 외부요인 영향을 크게 받아서 사람인식이 잘 안 되는 것을 확인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600" b="1" dirty="0"/>
              <a:t>변경사항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사람 인식에서 </a:t>
            </a:r>
            <a:r>
              <a:rPr lang="ko-KR" altLang="en-US" sz="2400" b="1" u="sng" dirty="0"/>
              <a:t>눈 인식</a:t>
            </a:r>
            <a:r>
              <a:rPr lang="ko-KR" altLang="en-US" sz="2400" dirty="0"/>
              <a:t>으로 변경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카메라가 눈을 인식하면 </a:t>
            </a:r>
            <a:r>
              <a:rPr lang="en-US" altLang="ko-KR" sz="2400" dirty="0"/>
              <a:t>LED </a:t>
            </a:r>
            <a:r>
              <a:rPr lang="ko-KR" altLang="en-US" sz="2400" dirty="0"/>
              <a:t>깜빡임으로 작동 여부 확인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BEDD3-4D00-903C-6AF6-410FF109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6042B-F73B-89E9-B97D-BED1A3DBD4DA}"/>
              </a:ext>
            </a:extLst>
          </p:cNvPr>
          <p:cNvSpPr txBox="1"/>
          <p:nvPr/>
        </p:nvSpPr>
        <p:spPr>
          <a:xfrm>
            <a:off x="2495005" y="5888780"/>
            <a:ext cx="236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 dirty="0">
                <a:effectLst/>
                <a:latin typeface="-apple-system"/>
              </a:rPr>
              <a:t>Visual Studio Code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62B7E-F44E-5F4B-DC87-F84D11CE06AE}"/>
              </a:ext>
            </a:extLst>
          </p:cNvPr>
          <p:cNvSpPr txBox="1"/>
          <p:nvPr/>
        </p:nvSpPr>
        <p:spPr>
          <a:xfrm>
            <a:off x="7833944" y="5888780"/>
            <a:ext cx="236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Arduino(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20839-836C-5C66-EAA8-B46FFA73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" y="1408177"/>
            <a:ext cx="6017624" cy="4419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E2A72-9DED-C568-1BB7-C89635B5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45" y="1408176"/>
            <a:ext cx="3353091" cy="44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12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64463" y="322918"/>
            <a:ext cx="10863072" cy="95097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시연영상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hlinkClick r:id="rId2"/>
              </a:rPr>
              <a:t>https://youtu.be/rTvhm_K1tb8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</ep:Words>
  <ep:PresentationFormat>와이드스크린</ep:PresentationFormat>
  <ep:Paragraphs>17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New_3D02</vt:lpstr>
      <vt:lpstr>AI</vt:lpstr>
      <vt:lpstr>목차</vt:lpstr>
      <vt:lpstr>기획의도</vt:lpstr>
      <vt:lpstr>코드</vt:lpstr>
      <vt:lpstr>시연영상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2022-12-08T06:14:22.000</dcterms:created>
  <dc:creator>Windows 사용자</dc:creator>
  <cp:lastModifiedBy>Kim YeongHyun</cp:lastModifiedBy>
  <dcterms:modified xsi:type="dcterms:W3CDTF">2022-12-13T00:02:16.055</dcterms:modified>
  <cp:revision>13</cp:revision>
  <dc:title>AI</dc:title>
</cp:coreProperties>
</file>