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076C0D5-936A-4183-85D6-CFEF73648B89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065CFC6-35E9-4CB8-97AE-B2420A20F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58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C0D5-936A-4183-85D6-CFEF73648B89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FC6-35E9-4CB8-97AE-B2420A20F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7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C0D5-936A-4183-85D6-CFEF73648B89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FC6-35E9-4CB8-97AE-B2420A20F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746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C0D5-936A-4183-85D6-CFEF73648B89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FC6-35E9-4CB8-97AE-B2420A20F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462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C0D5-936A-4183-85D6-CFEF73648B89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FC6-35E9-4CB8-97AE-B2420A20F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276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C0D5-936A-4183-85D6-CFEF73648B89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FC6-35E9-4CB8-97AE-B2420A20F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761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C0D5-936A-4183-85D6-CFEF73648B89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FC6-35E9-4CB8-97AE-B2420A20F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47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076C0D5-936A-4183-85D6-CFEF73648B89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FC6-35E9-4CB8-97AE-B2420A20F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493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076C0D5-936A-4183-85D6-CFEF73648B89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FC6-35E9-4CB8-97AE-B2420A20F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4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C0D5-936A-4183-85D6-CFEF73648B89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FC6-35E9-4CB8-97AE-B2420A20F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29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C0D5-936A-4183-85D6-CFEF73648B89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FC6-35E9-4CB8-97AE-B2420A20F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57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C0D5-936A-4183-85D6-CFEF73648B89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FC6-35E9-4CB8-97AE-B2420A20F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32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C0D5-936A-4183-85D6-CFEF73648B89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FC6-35E9-4CB8-97AE-B2420A20F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73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C0D5-936A-4183-85D6-CFEF73648B89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FC6-35E9-4CB8-97AE-B2420A20F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9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C0D5-936A-4183-85D6-CFEF73648B89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FC6-35E9-4CB8-97AE-B2420A20F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09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C0D5-936A-4183-85D6-CFEF73648B89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FC6-35E9-4CB8-97AE-B2420A20F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90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C0D5-936A-4183-85D6-CFEF73648B89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FC6-35E9-4CB8-97AE-B2420A20F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10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076C0D5-936A-4183-85D6-CFEF73648B89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065CFC6-35E9-4CB8-97AE-B2420A20F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1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29208" y="2238248"/>
            <a:ext cx="10363200" cy="1069848"/>
          </a:xfrm>
        </p:spPr>
        <p:txBody>
          <a:bodyPr>
            <a:noAutofit/>
          </a:bodyPr>
          <a:lstStyle/>
          <a:p>
            <a:pPr algn="ctr"/>
            <a:r>
              <a:rPr lang="en-US" altLang="ko-KR" sz="7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AI </a:t>
            </a:r>
            <a:r>
              <a:rPr lang="ko-KR" altLang="en-US" sz="7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제어실습</a:t>
            </a:r>
            <a:endParaRPr lang="ko-KR" altLang="en-US" sz="7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19224" y="5168900"/>
            <a:ext cx="8583168" cy="787400"/>
          </a:xfrm>
        </p:spPr>
        <p:txBody>
          <a:bodyPr>
            <a:normAutofit/>
          </a:bodyPr>
          <a:lstStyle/>
          <a:p>
            <a:pPr algn="ctr"/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조원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김영현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이채운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김태현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231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목차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22830" y="2819400"/>
            <a:ext cx="8825659" cy="3416300"/>
          </a:xfrm>
        </p:spPr>
        <p:txBody>
          <a:bodyPr/>
          <a:lstStyle/>
          <a:p>
            <a:r>
              <a:rPr lang="ko-KR" altLang="en-US" sz="2400" dirty="0" smtClean="0">
                <a:latin typeface="+mn-ea"/>
                <a:cs typeface="함초롬돋움" panose="020B0604000101010101" pitchFamily="50" charset="-127"/>
              </a:rPr>
              <a:t>기획의도</a:t>
            </a:r>
            <a:endParaRPr lang="en-US" altLang="ko-KR" sz="2400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en-US" altLang="ko-KR" sz="2400" dirty="0" smtClean="0">
                <a:latin typeface="+mn-ea"/>
                <a:cs typeface="함초롬돋움" panose="020B0604000101010101" pitchFamily="50" charset="-127"/>
              </a:rPr>
              <a:t>AI </a:t>
            </a:r>
            <a:r>
              <a:rPr lang="ko-KR" altLang="en-US" sz="2400" dirty="0" smtClean="0">
                <a:latin typeface="+mn-ea"/>
                <a:cs typeface="함초롬돋움" panose="020B0604000101010101" pitchFamily="50" charset="-127"/>
              </a:rPr>
              <a:t>설명</a:t>
            </a:r>
            <a:endParaRPr lang="en-US" altLang="ko-KR" sz="2400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sz="2400" dirty="0" smtClean="0">
                <a:latin typeface="+mn-ea"/>
                <a:cs typeface="함초롬돋움" panose="020B0604000101010101" pitchFamily="50" charset="-127"/>
              </a:rPr>
              <a:t>필요한 하드웨어 설명</a:t>
            </a:r>
            <a:endParaRPr lang="en-US" altLang="ko-KR" sz="2400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575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기획의도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 </a:t>
            </a:r>
            <a:r>
              <a:rPr lang="ko-KR" altLang="en-US" sz="2400" dirty="0" smtClean="0"/>
              <a:t>산업안전관련</a:t>
            </a:r>
            <a:endParaRPr lang="en-US" altLang="ko-KR" sz="2400" dirty="0"/>
          </a:p>
          <a:p>
            <a:r>
              <a:rPr lang="ko-KR" altLang="en-US" sz="2400" dirty="0" smtClean="0"/>
              <a:t>현장에서 자동화기계가 동작하게 사람이 있는지 없는지를 판단하여 사람이 있을 때만 동작하게 웹 캠이 </a:t>
            </a:r>
            <a:r>
              <a:rPr lang="en-US" altLang="ko-KR" sz="2400" dirty="0" smtClean="0"/>
              <a:t>AI</a:t>
            </a:r>
            <a:r>
              <a:rPr lang="ko-KR" altLang="en-US" sz="2400" dirty="0" smtClean="0"/>
              <a:t>를 이용하여 사람을 판단한다</a:t>
            </a:r>
            <a:r>
              <a:rPr lang="en-US" altLang="ko-KR" sz="2400" dirty="0" smtClean="0"/>
              <a:t>.(</a:t>
            </a:r>
            <a:r>
              <a:rPr lang="ko-KR" altLang="en-US" sz="2400" dirty="0" smtClean="0"/>
              <a:t>물체가 있다고 동작 하는 것이 아닌 사람이 왔을 때만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80662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AI </a:t>
            </a:r>
            <a:r>
              <a:rPr lang="ko-KR" altLang="en-US" b="1" dirty="0" smtClean="0"/>
              <a:t>설명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  <a:cs typeface="함초롬돋움" panose="020B0604000101010101" pitchFamily="50" charset="-127"/>
              </a:rPr>
              <a:t>웹 캠을 이용한 실시간 사물 감지 프로그램</a:t>
            </a:r>
            <a:r>
              <a:rPr lang="en-US" altLang="ko-KR" sz="2400" dirty="0" smtClean="0">
                <a:latin typeface="+mn-ea"/>
                <a:cs typeface="함초롬돋움" panose="020B0604000101010101" pitchFamily="50" charset="-127"/>
              </a:rPr>
              <a:t>(</a:t>
            </a:r>
            <a:r>
              <a:rPr lang="ko-KR" altLang="en-US" sz="2400" dirty="0" err="1" smtClean="0">
                <a:latin typeface="+mn-ea"/>
                <a:cs typeface="함초롬돋움" panose="020B0604000101010101" pitchFamily="50" charset="-127"/>
              </a:rPr>
              <a:t>텐서플로우</a:t>
            </a:r>
            <a:r>
              <a:rPr lang="ko-KR" altLang="en-US" sz="2400" dirty="0" smtClean="0"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sz="2400" dirty="0" smtClean="0">
                <a:latin typeface="+mn-ea"/>
                <a:cs typeface="함초롬돋움" panose="020B0604000101010101" pitchFamily="50" charset="-127"/>
              </a:rPr>
              <a:t>API)</a:t>
            </a:r>
          </a:p>
          <a:p>
            <a:r>
              <a:rPr lang="ko-KR" altLang="en-US" sz="2400" dirty="0" err="1" smtClean="0">
                <a:latin typeface="+mn-ea"/>
                <a:cs typeface="함초롬돋움" panose="020B0604000101010101" pitchFamily="50" charset="-127"/>
              </a:rPr>
              <a:t>텐서플로우</a:t>
            </a:r>
            <a:r>
              <a:rPr lang="en-US" altLang="ko-KR" sz="2400" dirty="0" smtClean="0">
                <a:latin typeface="+mn-ea"/>
                <a:cs typeface="함초롬돋움" panose="020B0604000101010101" pitchFamily="50" charset="-127"/>
              </a:rPr>
              <a:t>(</a:t>
            </a:r>
            <a:r>
              <a:rPr lang="en-US" altLang="ko-KR" sz="2400" dirty="0" err="1" smtClean="0">
                <a:latin typeface="+mn-ea"/>
                <a:cs typeface="함초롬돋움" panose="020B0604000101010101" pitchFamily="50" charset="-127"/>
              </a:rPr>
              <a:t>TensorFlow</a:t>
            </a:r>
            <a:r>
              <a:rPr lang="en-US" altLang="ko-KR" sz="2400" dirty="0" smtClean="0">
                <a:latin typeface="+mn-ea"/>
                <a:cs typeface="함초롬돋움" panose="020B0604000101010101" pitchFamily="50" charset="-127"/>
              </a:rPr>
              <a:t>)</a:t>
            </a:r>
            <a:r>
              <a:rPr lang="ko-KR" altLang="en-US" sz="2400" dirty="0"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sz="2400" dirty="0" smtClean="0">
                <a:latin typeface="+mn-ea"/>
                <a:cs typeface="함초롬돋움" panose="020B0604000101010101" pitchFamily="50" charset="-127"/>
              </a:rPr>
              <a:t>API</a:t>
            </a:r>
            <a:r>
              <a:rPr lang="ko-KR" altLang="en-US" sz="2400" dirty="0" smtClean="0">
                <a:latin typeface="+mn-ea"/>
                <a:cs typeface="함초롬돋움" panose="020B0604000101010101" pitchFamily="50" charset="-127"/>
              </a:rPr>
              <a:t>에서 지원하는 </a:t>
            </a:r>
            <a:r>
              <a:rPr lang="ko-KR" altLang="en-US" sz="2400" dirty="0" err="1" smtClean="0">
                <a:latin typeface="+mn-ea"/>
                <a:cs typeface="함초롬돋움" panose="020B0604000101010101" pitchFamily="50" charset="-127"/>
              </a:rPr>
              <a:t>사물감지를</a:t>
            </a:r>
            <a:r>
              <a:rPr lang="ko-KR" altLang="en-US" sz="2400" dirty="0" smtClean="0">
                <a:latin typeface="+mn-ea"/>
                <a:cs typeface="함초롬돋움" panose="020B0604000101010101" pitchFamily="50" charset="-127"/>
              </a:rPr>
              <a:t> 웹 캠으로 연결하여 실시간으로 확인해서 동작하기</a:t>
            </a:r>
            <a:endParaRPr lang="en-US" altLang="ko-KR" sz="2400" dirty="0" smtClean="0"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7072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필요한 하드웨어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err="1" smtClean="0">
                <a:latin typeface="+mn-ea"/>
                <a:cs typeface="함초롬돋움" panose="020B0604000101010101" pitchFamily="50" charset="-127"/>
              </a:rPr>
              <a:t>아두이노</a:t>
            </a:r>
            <a:r>
              <a:rPr lang="ko-KR" altLang="en-US" sz="2400" dirty="0" smtClean="0">
                <a:latin typeface="+mn-ea"/>
                <a:cs typeface="함초롬돋움" panose="020B0604000101010101" pitchFamily="50" charset="-127"/>
              </a:rPr>
              <a:t> </a:t>
            </a:r>
            <a:r>
              <a:rPr lang="ko-KR" altLang="en-US" sz="2400" dirty="0" err="1" smtClean="0">
                <a:latin typeface="+mn-ea"/>
                <a:cs typeface="함초롬돋움" panose="020B0604000101010101" pitchFamily="50" charset="-127"/>
              </a:rPr>
              <a:t>웹캠</a:t>
            </a:r>
            <a:r>
              <a:rPr lang="ko-KR" altLang="en-US" sz="2400" dirty="0" smtClean="0"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sz="2400" dirty="0" smtClean="0">
                <a:latin typeface="+mn-ea"/>
                <a:cs typeface="함초롬돋움" panose="020B0604000101010101" pitchFamily="50" charset="-127"/>
              </a:rPr>
              <a:t>ESP32-CAM : WIFI </a:t>
            </a:r>
            <a:r>
              <a:rPr lang="ko-KR" altLang="en-US" sz="2400" dirty="0" smtClean="0">
                <a:latin typeface="+mn-ea"/>
                <a:cs typeface="함초롬돋움" panose="020B0604000101010101" pitchFamily="50" charset="-127"/>
              </a:rPr>
              <a:t>를 통해 </a:t>
            </a:r>
            <a:r>
              <a:rPr lang="en-US" altLang="ko-KR" sz="2400" dirty="0" smtClean="0">
                <a:latin typeface="+mn-ea"/>
                <a:cs typeface="함초롬돋움" panose="020B0604000101010101" pitchFamily="50" charset="-127"/>
              </a:rPr>
              <a:t>WEB </a:t>
            </a:r>
            <a:r>
              <a:rPr lang="ko-KR" altLang="en-US" sz="2400" dirty="0" smtClean="0">
                <a:latin typeface="+mn-ea"/>
                <a:cs typeface="함초롬돋움" panose="020B0604000101010101" pitchFamily="50" charset="-127"/>
              </a:rPr>
              <a:t>서버 영상 스트리밍을 할 수 있다</a:t>
            </a:r>
            <a:r>
              <a:rPr lang="en-US" altLang="ko-KR" sz="2400" dirty="0" smtClean="0">
                <a:latin typeface="+mn-ea"/>
                <a:cs typeface="함초롬돋움" panose="020B0604000101010101" pitchFamily="50" charset="-127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3692524"/>
            <a:ext cx="3238500" cy="2428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74850" y="6203435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(ESP32-CAM)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615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125</TotalTime>
  <Words>95</Words>
  <Application>Microsoft Office PowerPoint</Application>
  <PresentationFormat>와이드스크린</PresentationFormat>
  <Paragraphs>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HY견고딕</vt:lpstr>
      <vt:lpstr>맑은 고딕</vt:lpstr>
      <vt:lpstr>함초롬돋움</vt:lpstr>
      <vt:lpstr>Arial</vt:lpstr>
      <vt:lpstr>Century Gothic</vt:lpstr>
      <vt:lpstr>Wingdings 3</vt:lpstr>
      <vt:lpstr>이온(회의실)</vt:lpstr>
      <vt:lpstr>AI 제어실습</vt:lpstr>
      <vt:lpstr>목차</vt:lpstr>
      <vt:lpstr>기획의도</vt:lpstr>
      <vt:lpstr>AI 설명</vt:lpstr>
      <vt:lpstr>필요한 하드웨어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제어실습</dc:title>
  <dc:creator>Windows 사용자</dc:creator>
  <cp:lastModifiedBy>Windows 사용자</cp:lastModifiedBy>
  <cp:revision>9</cp:revision>
  <dcterms:created xsi:type="dcterms:W3CDTF">2022-10-31T03:36:09Z</dcterms:created>
  <dcterms:modified xsi:type="dcterms:W3CDTF">2022-10-31T05:42:23Z</dcterms:modified>
</cp:coreProperties>
</file>