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Corbel"/>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regular.fntdata"/><Relationship Id="rId20" Type="http://schemas.openxmlformats.org/officeDocument/2006/relationships/slide" Target="slides/slide14.xml"/><Relationship Id="rId42" Type="http://schemas.openxmlformats.org/officeDocument/2006/relationships/font" Target="fonts/Corbel-italic.fntdata"/><Relationship Id="rId41" Type="http://schemas.openxmlformats.org/officeDocument/2006/relationships/font" Target="fonts/Corbel-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rbel-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012b73b04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012b73b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1bc36e6f4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1bc36e6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02b9f1a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02b9f1a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02b9f1a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02b9f1a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02b9f1a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02b9f1a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02b9f1a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02b9f1a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02b9f1a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02b9f1a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02b9f1a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02b9f1a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02b9f1a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02b9f1a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12b73b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012b73b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02b9f1a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02b9f1a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02b9f1a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02b9f1a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02b9f1a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02b9f1a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02b9f1a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02b9f1a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1bc36e6f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1bc36e6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1bc36e6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1bc36e6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1bc36e6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1bc36e6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1bc36e6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1bc36e6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1bc36e6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1bc36e6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1bc36e6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1bc36e6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12b73b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12b73b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012b73b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012b73b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012b73b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012b73b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012b73b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5012b73b0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89"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4"/>
          <p:cNvSpPr txBox="1"/>
          <p:nvPr>
            <p:ph type="ctrTitle"/>
          </p:nvPr>
        </p:nvSpPr>
        <p:spPr>
          <a:xfrm>
            <a:off x="802386" y="973836"/>
            <a:ext cx="5486400" cy="24414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14"/>
          <p:cNvSpPr txBox="1"/>
          <p:nvPr>
            <p:ph idx="1" type="subTitle"/>
          </p:nvPr>
        </p:nvSpPr>
        <p:spPr>
          <a:xfrm>
            <a:off x="825011" y="3502685"/>
            <a:ext cx="5486400" cy="685800"/>
          </a:xfrm>
          <a:prstGeom prst="rect">
            <a:avLst/>
          </a:prstGeom>
          <a:noFill/>
          <a:ln>
            <a:noFill/>
          </a:ln>
        </p:spPr>
        <p:txBody>
          <a:bodyPr anchorCtr="0" anchor="t" bIns="34275" lIns="68575" spcFirstLastPara="1" rIns="68575" wrap="square" tIns="34275"/>
          <a:lstStyle>
            <a:lvl1pPr lvl="0" rtl="0" algn="l">
              <a:lnSpc>
                <a:spcPct val="90000"/>
              </a:lnSpc>
              <a:spcBef>
                <a:spcPts val="900"/>
              </a:spcBef>
              <a:spcAft>
                <a:spcPts val="0"/>
              </a:spcAft>
              <a:buSzPts val="1700"/>
              <a:buNone/>
              <a:defRPr sz="1700" cap="none">
                <a:solidFill>
                  <a:srgbClr val="D7F0F6"/>
                </a:solidFill>
              </a:defRPr>
            </a:lvl1pPr>
            <a:lvl2pPr lvl="1" rtl="0" algn="ctr">
              <a:lnSpc>
                <a:spcPct val="90000"/>
              </a:lnSpc>
              <a:spcBef>
                <a:spcPts val="200"/>
              </a:spcBef>
              <a:spcAft>
                <a:spcPts val="0"/>
              </a:spcAft>
              <a:buSzPts val="1700"/>
              <a:buNone/>
              <a:defRPr sz="1700"/>
            </a:lvl2pPr>
            <a:lvl3pPr lvl="2" rtl="0" algn="ctr">
              <a:lnSpc>
                <a:spcPct val="90000"/>
              </a:lnSpc>
              <a:spcBef>
                <a:spcPts val="200"/>
              </a:spcBef>
              <a:spcAft>
                <a:spcPts val="0"/>
              </a:spcAft>
              <a:buSzPts val="1700"/>
              <a:buNone/>
              <a:defRPr sz="1700"/>
            </a:lvl3pPr>
            <a:lvl4pPr lvl="3" rtl="0" algn="ctr">
              <a:lnSpc>
                <a:spcPct val="90000"/>
              </a:lnSpc>
              <a:spcBef>
                <a:spcPts val="200"/>
              </a:spcBef>
              <a:spcAft>
                <a:spcPts val="0"/>
              </a:spcAft>
              <a:buSzPts val="1500"/>
              <a:buNone/>
              <a:defRPr sz="1500"/>
            </a:lvl4pPr>
            <a:lvl5pPr lvl="4" rtl="0" algn="ctr">
              <a:lnSpc>
                <a:spcPct val="90000"/>
              </a:lnSpc>
              <a:spcBef>
                <a:spcPts val="200"/>
              </a:spcBef>
              <a:spcAft>
                <a:spcPts val="0"/>
              </a:spcAft>
              <a:buSzPts val="1500"/>
              <a:buNone/>
              <a:defRPr sz="1500"/>
            </a:lvl5pPr>
            <a:lvl6pPr lvl="5" rtl="0" algn="ctr">
              <a:lnSpc>
                <a:spcPct val="90000"/>
              </a:lnSpc>
              <a:spcBef>
                <a:spcPts val="200"/>
              </a:spcBef>
              <a:spcAft>
                <a:spcPts val="0"/>
              </a:spcAft>
              <a:buSzPts val="1500"/>
              <a:buNone/>
              <a:defRPr sz="1500"/>
            </a:lvl6pPr>
            <a:lvl7pPr lvl="6" rtl="0" algn="ctr">
              <a:lnSpc>
                <a:spcPct val="90000"/>
              </a:lnSpc>
              <a:spcBef>
                <a:spcPts val="200"/>
              </a:spcBef>
              <a:spcAft>
                <a:spcPts val="0"/>
              </a:spcAft>
              <a:buSzPts val="1500"/>
              <a:buNone/>
              <a:defRPr sz="1500"/>
            </a:lvl7pPr>
            <a:lvl8pPr lvl="7" rtl="0" algn="ctr">
              <a:lnSpc>
                <a:spcPct val="90000"/>
              </a:lnSpc>
              <a:spcBef>
                <a:spcPts val="200"/>
              </a:spcBef>
              <a:spcAft>
                <a:spcPts val="0"/>
              </a:spcAft>
              <a:buSzPts val="1500"/>
              <a:buNone/>
              <a:defRPr sz="1500"/>
            </a:lvl8pPr>
            <a:lvl9pPr lvl="8" rtl="0" algn="ctr">
              <a:lnSpc>
                <a:spcPct val="90000"/>
              </a:lnSpc>
              <a:spcBef>
                <a:spcPts val="200"/>
              </a:spcBef>
              <a:spcAft>
                <a:spcPts val="200"/>
              </a:spcAft>
              <a:buSzPts val="1500"/>
              <a:buNone/>
              <a:defRPr sz="1500"/>
            </a:lvl9pPr>
          </a:lstStyle>
          <a:p/>
        </p:txBody>
      </p:sp>
      <p:sp>
        <p:nvSpPr>
          <p:cNvPr id="94" name="Google Shape;94;p14"/>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4"/>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4"/>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7" name="Shape 97"/>
        <p:cNvGrpSpPr/>
        <p:nvPr/>
      </p:nvGrpSpPr>
      <p:grpSpPr>
        <a:xfrm>
          <a:off x="0" y="0"/>
          <a:ext cx="0" cy="0"/>
          <a:chOff x="0" y="0"/>
          <a:chExt cx="0" cy="0"/>
        </a:xfrm>
      </p:grpSpPr>
      <p:sp>
        <p:nvSpPr>
          <p:cNvPr id="98" name="Google Shape;98;p15"/>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5"/>
          <p:cNvSpPr txBox="1"/>
          <p:nvPr>
            <p:ph idx="1" type="body"/>
          </p:nvPr>
        </p:nvSpPr>
        <p:spPr>
          <a:xfrm>
            <a:off x="2900934" y="651510"/>
            <a:ext cx="2605800" cy="3840600"/>
          </a:xfrm>
          <a:prstGeom prst="rect">
            <a:avLst/>
          </a:prstGeom>
          <a:noFill/>
          <a:ln>
            <a:noFill/>
          </a:ln>
        </p:spPr>
        <p:txBody>
          <a:bodyPr anchorCtr="0" anchor="ctr" bIns="34275" lIns="68575" spcFirstLastPara="1" rIns="68575" wrap="square" tIns="34275"/>
          <a:lstStyle>
            <a:lvl1pPr indent="-323850" lvl="0" marL="457200" rtl="0" algn="l">
              <a:lnSpc>
                <a:spcPct val="90000"/>
              </a:lnSpc>
              <a:spcBef>
                <a:spcPts val="900"/>
              </a:spcBef>
              <a:spcAft>
                <a:spcPts val="0"/>
              </a:spcAft>
              <a:buSzPts val="1500"/>
              <a:buChar char="⚫"/>
              <a:defRPr sz="1500"/>
            </a:lvl1pPr>
            <a:lvl2pPr indent="-317500" lvl="1" marL="914400" rtl="0" algn="l">
              <a:lnSpc>
                <a:spcPct val="90000"/>
              </a:lnSpc>
              <a:spcBef>
                <a:spcPts val="200"/>
              </a:spcBef>
              <a:spcAft>
                <a:spcPts val="0"/>
              </a:spcAft>
              <a:buSzPts val="1400"/>
              <a:buChar char="⚫"/>
              <a:defRPr sz="1400"/>
            </a:lvl2pPr>
            <a:lvl3pPr indent="-304800" lvl="2" marL="1371600" rtl="0" algn="l">
              <a:lnSpc>
                <a:spcPct val="90000"/>
              </a:lnSpc>
              <a:spcBef>
                <a:spcPts val="200"/>
              </a:spcBef>
              <a:spcAft>
                <a:spcPts val="0"/>
              </a:spcAft>
              <a:buSzPts val="1200"/>
              <a:buChar char="⚫"/>
              <a:defRPr sz="1200"/>
            </a:lvl3pPr>
            <a:lvl4pPr indent="-298450" lvl="3" marL="1828800" rtl="0" algn="l">
              <a:lnSpc>
                <a:spcPct val="90000"/>
              </a:lnSpc>
              <a:spcBef>
                <a:spcPts val="200"/>
              </a:spcBef>
              <a:spcAft>
                <a:spcPts val="0"/>
              </a:spcAft>
              <a:buSzPts val="1100"/>
              <a:buChar char="⚫"/>
              <a:defRPr sz="1100"/>
            </a:lvl4pPr>
            <a:lvl5pPr indent="-298450" lvl="4" marL="2286000" rtl="0" algn="l">
              <a:lnSpc>
                <a:spcPct val="90000"/>
              </a:lnSpc>
              <a:spcBef>
                <a:spcPts val="200"/>
              </a:spcBef>
              <a:spcAft>
                <a:spcPts val="0"/>
              </a:spcAft>
              <a:buSzPts val="1100"/>
              <a:buChar char="⚫"/>
              <a:defRPr sz="1100"/>
            </a:lvl5pPr>
            <a:lvl6pPr indent="-298450" lvl="5" marL="2743200" rtl="0" algn="l">
              <a:lnSpc>
                <a:spcPct val="90000"/>
              </a:lnSpc>
              <a:spcBef>
                <a:spcPts val="200"/>
              </a:spcBef>
              <a:spcAft>
                <a:spcPts val="0"/>
              </a:spcAft>
              <a:buSzPts val="1100"/>
              <a:buChar char="⚫"/>
              <a:defRPr sz="1100"/>
            </a:lvl6pPr>
            <a:lvl7pPr indent="-298450" lvl="6" marL="3200400" rtl="0" algn="l">
              <a:lnSpc>
                <a:spcPct val="90000"/>
              </a:lnSpc>
              <a:spcBef>
                <a:spcPts val="200"/>
              </a:spcBef>
              <a:spcAft>
                <a:spcPts val="0"/>
              </a:spcAft>
              <a:buSzPts val="1100"/>
              <a:buChar char="⚫"/>
              <a:defRPr sz="1100"/>
            </a:lvl7pPr>
            <a:lvl8pPr indent="-298450" lvl="7" marL="3657600" rtl="0" algn="l">
              <a:lnSpc>
                <a:spcPct val="90000"/>
              </a:lnSpc>
              <a:spcBef>
                <a:spcPts val="200"/>
              </a:spcBef>
              <a:spcAft>
                <a:spcPts val="0"/>
              </a:spcAft>
              <a:buSzPts val="1100"/>
              <a:buChar char="⚫"/>
              <a:defRPr sz="1100"/>
            </a:lvl8pPr>
            <a:lvl9pPr indent="-298450" lvl="8" marL="4114800" rtl="0" algn="l">
              <a:lnSpc>
                <a:spcPct val="90000"/>
              </a:lnSpc>
              <a:spcBef>
                <a:spcPts val="200"/>
              </a:spcBef>
              <a:spcAft>
                <a:spcPts val="200"/>
              </a:spcAft>
              <a:buSzPts val="1100"/>
              <a:buChar char="⚫"/>
              <a:defRPr sz="1100"/>
            </a:lvl9pPr>
          </a:lstStyle>
          <a:p/>
        </p:txBody>
      </p:sp>
      <p:sp>
        <p:nvSpPr>
          <p:cNvPr id="100" name="Google Shape;100;p15"/>
          <p:cNvSpPr txBox="1"/>
          <p:nvPr>
            <p:ph idx="2" type="body"/>
          </p:nvPr>
        </p:nvSpPr>
        <p:spPr>
          <a:xfrm>
            <a:off x="5863590" y="651510"/>
            <a:ext cx="2605800" cy="3840600"/>
          </a:xfrm>
          <a:prstGeom prst="rect">
            <a:avLst/>
          </a:prstGeom>
          <a:noFill/>
          <a:ln>
            <a:noFill/>
          </a:ln>
        </p:spPr>
        <p:txBody>
          <a:bodyPr anchorCtr="0" anchor="ctr" bIns="34275" lIns="68575" spcFirstLastPara="1" rIns="68575" wrap="square" tIns="34275"/>
          <a:lstStyle>
            <a:lvl1pPr indent="-323850" lvl="0" marL="457200" rtl="0" algn="l">
              <a:lnSpc>
                <a:spcPct val="90000"/>
              </a:lnSpc>
              <a:spcBef>
                <a:spcPts val="900"/>
              </a:spcBef>
              <a:spcAft>
                <a:spcPts val="0"/>
              </a:spcAft>
              <a:buSzPts val="1500"/>
              <a:buChar char="⚫"/>
              <a:defRPr sz="1500"/>
            </a:lvl1pPr>
            <a:lvl2pPr indent="-317500" lvl="1" marL="914400" rtl="0" algn="l">
              <a:lnSpc>
                <a:spcPct val="90000"/>
              </a:lnSpc>
              <a:spcBef>
                <a:spcPts val="200"/>
              </a:spcBef>
              <a:spcAft>
                <a:spcPts val="0"/>
              </a:spcAft>
              <a:buSzPts val="1400"/>
              <a:buChar char="⚫"/>
              <a:defRPr sz="1400"/>
            </a:lvl2pPr>
            <a:lvl3pPr indent="-304800" lvl="2" marL="1371600" rtl="0" algn="l">
              <a:lnSpc>
                <a:spcPct val="90000"/>
              </a:lnSpc>
              <a:spcBef>
                <a:spcPts val="200"/>
              </a:spcBef>
              <a:spcAft>
                <a:spcPts val="0"/>
              </a:spcAft>
              <a:buSzPts val="1200"/>
              <a:buChar char="⚫"/>
              <a:defRPr sz="1200"/>
            </a:lvl3pPr>
            <a:lvl4pPr indent="-298450" lvl="3" marL="1828800" rtl="0" algn="l">
              <a:lnSpc>
                <a:spcPct val="90000"/>
              </a:lnSpc>
              <a:spcBef>
                <a:spcPts val="200"/>
              </a:spcBef>
              <a:spcAft>
                <a:spcPts val="0"/>
              </a:spcAft>
              <a:buSzPts val="1100"/>
              <a:buChar char="⚫"/>
              <a:defRPr sz="1100"/>
            </a:lvl4pPr>
            <a:lvl5pPr indent="-298450" lvl="4" marL="2286000" rtl="0" algn="l">
              <a:lnSpc>
                <a:spcPct val="90000"/>
              </a:lnSpc>
              <a:spcBef>
                <a:spcPts val="200"/>
              </a:spcBef>
              <a:spcAft>
                <a:spcPts val="0"/>
              </a:spcAft>
              <a:buSzPts val="1100"/>
              <a:buChar char="⚫"/>
              <a:defRPr sz="1100"/>
            </a:lvl5pPr>
            <a:lvl6pPr indent="-298450" lvl="5" marL="2743200" rtl="0" algn="l">
              <a:lnSpc>
                <a:spcPct val="90000"/>
              </a:lnSpc>
              <a:spcBef>
                <a:spcPts val="200"/>
              </a:spcBef>
              <a:spcAft>
                <a:spcPts val="0"/>
              </a:spcAft>
              <a:buSzPts val="1100"/>
              <a:buChar char="⚫"/>
              <a:defRPr sz="1100"/>
            </a:lvl6pPr>
            <a:lvl7pPr indent="-298450" lvl="6" marL="3200400" rtl="0" algn="l">
              <a:lnSpc>
                <a:spcPct val="90000"/>
              </a:lnSpc>
              <a:spcBef>
                <a:spcPts val="200"/>
              </a:spcBef>
              <a:spcAft>
                <a:spcPts val="0"/>
              </a:spcAft>
              <a:buSzPts val="1100"/>
              <a:buChar char="⚫"/>
              <a:defRPr sz="1100"/>
            </a:lvl7pPr>
            <a:lvl8pPr indent="-298450" lvl="7" marL="3657600" rtl="0" algn="l">
              <a:lnSpc>
                <a:spcPct val="90000"/>
              </a:lnSpc>
              <a:spcBef>
                <a:spcPts val="200"/>
              </a:spcBef>
              <a:spcAft>
                <a:spcPts val="0"/>
              </a:spcAft>
              <a:buSzPts val="1100"/>
              <a:buChar char="⚫"/>
              <a:defRPr sz="1100"/>
            </a:lvl8pPr>
            <a:lvl9pPr indent="-298450" lvl="8" marL="4114800" rtl="0" algn="l">
              <a:lnSpc>
                <a:spcPct val="90000"/>
              </a:lnSpc>
              <a:spcBef>
                <a:spcPts val="200"/>
              </a:spcBef>
              <a:spcAft>
                <a:spcPts val="200"/>
              </a:spcAft>
              <a:buSzPts val="1100"/>
              <a:buChar char="⚫"/>
              <a:defRPr sz="1100"/>
            </a:lvl9pPr>
          </a:lstStyle>
          <a:p/>
        </p:txBody>
      </p:sp>
      <p:sp>
        <p:nvSpPr>
          <p:cNvPr id="101" name="Google Shape;101;p15"/>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5"/>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5"/>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4" name="Shape 104"/>
        <p:cNvGrpSpPr/>
        <p:nvPr/>
      </p:nvGrpSpPr>
      <p:grpSpPr>
        <a:xfrm>
          <a:off x="0" y="0"/>
          <a:ext cx="0" cy="0"/>
          <a:chOff x="0" y="0"/>
          <a:chExt cx="0" cy="0"/>
        </a:xfrm>
      </p:grpSpPr>
      <p:sp>
        <p:nvSpPr>
          <p:cNvPr id="105" name="Google Shape;105;p16"/>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6"/>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16"/>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8" name="Shape 108"/>
        <p:cNvGrpSpPr/>
        <p:nvPr/>
      </p:nvGrpSpPr>
      <p:grpSpPr>
        <a:xfrm>
          <a:off x="0" y="0"/>
          <a:ext cx="0" cy="0"/>
          <a:chOff x="0" y="0"/>
          <a:chExt cx="0" cy="0"/>
        </a:xfrm>
      </p:grpSpPr>
      <p:sp>
        <p:nvSpPr>
          <p:cNvPr id="109" name="Google Shape;109;p17"/>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17"/>
          <p:cNvSpPr txBox="1"/>
          <p:nvPr>
            <p:ph idx="1" type="body"/>
          </p:nvPr>
        </p:nvSpPr>
        <p:spPr>
          <a:xfrm>
            <a:off x="2901951" y="648081"/>
            <a:ext cx="5486400" cy="3840600"/>
          </a:xfrm>
          <a:prstGeom prst="rect">
            <a:avLst/>
          </a:prstGeom>
          <a:noFill/>
          <a:ln>
            <a:noFill/>
          </a:ln>
        </p:spPr>
        <p:txBody>
          <a:bodyPr anchorCtr="0" anchor="ctr" bIns="34275" lIns="68575" spcFirstLastPara="1" rIns="68575"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200"/>
              </a:spcBef>
              <a:spcAft>
                <a:spcPts val="0"/>
              </a:spcAft>
              <a:buSzPts val="1400"/>
              <a:buChar char="⚫"/>
              <a:defRPr/>
            </a:lvl3pPr>
            <a:lvl4pPr indent="-317500" lvl="3" marL="1828800" rtl="0" algn="l">
              <a:lnSpc>
                <a:spcPct val="90000"/>
              </a:lnSpc>
              <a:spcBef>
                <a:spcPts val="200"/>
              </a:spcBef>
              <a:spcAft>
                <a:spcPts val="0"/>
              </a:spcAft>
              <a:buSzPts val="1400"/>
              <a:buChar char="⚫"/>
              <a:defRPr/>
            </a:lvl4pPr>
            <a:lvl5pPr indent="-317500" lvl="4" marL="2286000" rtl="0" algn="l">
              <a:lnSpc>
                <a:spcPct val="90000"/>
              </a:lnSpc>
              <a:spcBef>
                <a:spcPts val="200"/>
              </a:spcBef>
              <a:spcAft>
                <a:spcPts val="0"/>
              </a:spcAft>
              <a:buSzPts val="1400"/>
              <a:buChar char="⚫"/>
              <a:defRPr/>
            </a:lvl5pPr>
            <a:lvl6pPr indent="-317500" lvl="5" marL="2743200" rtl="0" algn="l">
              <a:lnSpc>
                <a:spcPct val="90000"/>
              </a:lnSpc>
              <a:spcBef>
                <a:spcPts val="200"/>
              </a:spcBef>
              <a:spcAft>
                <a:spcPts val="0"/>
              </a:spcAft>
              <a:buSzPts val="1400"/>
              <a:buChar char="⚫"/>
              <a:defRPr/>
            </a:lvl6pPr>
            <a:lvl7pPr indent="-317500" lvl="6" marL="3200400" rtl="0" algn="l">
              <a:lnSpc>
                <a:spcPct val="90000"/>
              </a:lnSpc>
              <a:spcBef>
                <a:spcPts val="200"/>
              </a:spcBef>
              <a:spcAft>
                <a:spcPts val="0"/>
              </a:spcAft>
              <a:buSzPts val="1400"/>
              <a:buChar char="⚫"/>
              <a:defRPr/>
            </a:lvl7pPr>
            <a:lvl8pPr indent="-317500" lvl="7" marL="3657600" rtl="0" algn="l">
              <a:lnSpc>
                <a:spcPct val="90000"/>
              </a:lnSpc>
              <a:spcBef>
                <a:spcPts val="200"/>
              </a:spcBef>
              <a:spcAft>
                <a:spcPts val="0"/>
              </a:spcAft>
              <a:buSzPts val="1400"/>
              <a:buChar char="⚫"/>
              <a:defRPr/>
            </a:lvl8pPr>
            <a:lvl9pPr indent="-317500" lvl="8" marL="4114800" rtl="0" algn="l">
              <a:lnSpc>
                <a:spcPct val="90000"/>
              </a:lnSpc>
              <a:spcBef>
                <a:spcPts val="200"/>
              </a:spcBef>
              <a:spcAft>
                <a:spcPts val="200"/>
              </a:spcAft>
              <a:buSzPts val="1400"/>
              <a:buChar char="⚫"/>
              <a:defRPr/>
            </a:lvl9pPr>
          </a:lstStyle>
          <a:p/>
        </p:txBody>
      </p:sp>
      <p:sp>
        <p:nvSpPr>
          <p:cNvPr id="111" name="Google Shape;111;p17"/>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17"/>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17"/>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4" name="Shape 114"/>
        <p:cNvGrpSpPr/>
        <p:nvPr/>
      </p:nvGrpSpPr>
      <p:grpSpPr>
        <a:xfrm>
          <a:off x="0" y="0"/>
          <a:ext cx="0" cy="0"/>
          <a:chOff x="0" y="0"/>
          <a:chExt cx="0" cy="0"/>
        </a:xfrm>
      </p:grpSpPr>
      <p:sp>
        <p:nvSpPr>
          <p:cNvPr id="115" name="Google Shape;115;p18"/>
          <p:cNvSpPr txBox="1"/>
          <p:nvPr>
            <p:ph type="title"/>
          </p:nvPr>
        </p:nvSpPr>
        <p:spPr>
          <a:xfrm>
            <a:off x="2900934" y="973836"/>
            <a:ext cx="5486400" cy="24414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rgbClr val="595959"/>
              </a:buClr>
              <a:buSzPts val="4400"/>
              <a:buFont typeface="Corbel"/>
              <a:buNone/>
              <a:defRPr b="0" sz="440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18"/>
          <p:cNvSpPr txBox="1"/>
          <p:nvPr>
            <p:ph idx="1" type="body"/>
          </p:nvPr>
        </p:nvSpPr>
        <p:spPr>
          <a:xfrm>
            <a:off x="2914650" y="3504438"/>
            <a:ext cx="5486400" cy="6858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900"/>
              </a:spcBef>
              <a:spcAft>
                <a:spcPts val="0"/>
              </a:spcAft>
              <a:buSzPts val="1700"/>
              <a:buNone/>
              <a:defRPr sz="1700" cap="none">
                <a:solidFill>
                  <a:srgbClr val="595959"/>
                </a:solidFill>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200"/>
              </a:spcBef>
              <a:spcAft>
                <a:spcPts val="0"/>
              </a:spcAft>
              <a:buSzPts val="1200"/>
              <a:buNone/>
              <a:defRPr sz="1200">
                <a:solidFill>
                  <a:srgbClr val="888888"/>
                </a:solidFill>
              </a:defRPr>
            </a:lvl3pPr>
            <a:lvl4pPr indent="-228600" lvl="3" marL="1828800" rtl="0" algn="l">
              <a:lnSpc>
                <a:spcPct val="90000"/>
              </a:lnSpc>
              <a:spcBef>
                <a:spcPts val="200"/>
              </a:spcBef>
              <a:spcAft>
                <a:spcPts val="0"/>
              </a:spcAft>
              <a:buSzPts val="1100"/>
              <a:buNone/>
              <a:defRPr sz="1100">
                <a:solidFill>
                  <a:srgbClr val="888888"/>
                </a:solidFill>
              </a:defRPr>
            </a:lvl4pPr>
            <a:lvl5pPr indent="-228600" lvl="4" marL="2286000" rtl="0" algn="l">
              <a:lnSpc>
                <a:spcPct val="90000"/>
              </a:lnSpc>
              <a:spcBef>
                <a:spcPts val="200"/>
              </a:spcBef>
              <a:spcAft>
                <a:spcPts val="0"/>
              </a:spcAft>
              <a:buSzPts val="1100"/>
              <a:buNone/>
              <a:defRPr sz="1100">
                <a:solidFill>
                  <a:srgbClr val="888888"/>
                </a:solidFill>
              </a:defRPr>
            </a:lvl5pPr>
            <a:lvl6pPr indent="-228600" lvl="5" marL="2743200" rtl="0" algn="l">
              <a:lnSpc>
                <a:spcPct val="90000"/>
              </a:lnSpc>
              <a:spcBef>
                <a:spcPts val="200"/>
              </a:spcBef>
              <a:spcAft>
                <a:spcPts val="0"/>
              </a:spcAft>
              <a:buSzPts val="1100"/>
              <a:buNone/>
              <a:defRPr sz="1100">
                <a:solidFill>
                  <a:srgbClr val="888888"/>
                </a:solidFill>
              </a:defRPr>
            </a:lvl6pPr>
            <a:lvl7pPr indent="-228600" lvl="6" marL="3200400" rtl="0" algn="l">
              <a:lnSpc>
                <a:spcPct val="90000"/>
              </a:lnSpc>
              <a:spcBef>
                <a:spcPts val="200"/>
              </a:spcBef>
              <a:spcAft>
                <a:spcPts val="0"/>
              </a:spcAft>
              <a:buSzPts val="1100"/>
              <a:buNone/>
              <a:defRPr sz="1100">
                <a:solidFill>
                  <a:srgbClr val="888888"/>
                </a:solidFill>
              </a:defRPr>
            </a:lvl7pPr>
            <a:lvl8pPr indent="-228600" lvl="7" marL="3657600" rtl="0" algn="l">
              <a:lnSpc>
                <a:spcPct val="90000"/>
              </a:lnSpc>
              <a:spcBef>
                <a:spcPts val="200"/>
              </a:spcBef>
              <a:spcAft>
                <a:spcPts val="0"/>
              </a:spcAft>
              <a:buSzPts val="1100"/>
              <a:buNone/>
              <a:defRPr sz="1100">
                <a:solidFill>
                  <a:srgbClr val="888888"/>
                </a:solidFill>
              </a:defRPr>
            </a:lvl8pPr>
            <a:lvl9pPr indent="-228600" lvl="8" marL="4114800" rtl="0" algn="l">
              <a:lnSpc>
                <a:spcPct val="90000"/>
              </a:lnSpc>
              <a:spcBef>
                <a:spcPts val="200"/>
              </a:spcBef>
              <a:spcAft>
                <a:spcPts val="200"/>
              </a:spcAft>
              <a:buSzPts val="1100"/>
              <a:buNone/>
              <a:defRPr sz="1100">
                <a:solidFill>
                  <a:srgbClr val="888888"/>
                </a:solidFill>
              </a:defRPr>
            </a:lvl9pPr>
          </a:lstStyle>
          <a:p/>
        </p:txBody>
      </p:sp>
      <p:sp>
        <p:nvSpPr>
          <p:cNvPr id="117" name="Google Shape;117;p18"/>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18"/>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18"/>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19"/>
          <p:cNvSpPr txBox="1"/>
          <p:nvPr>
            <p:ph idx="1" type="body"/>
          </p:nvPr>
        </p:nvSpPr>
        <p:spPr>
          <a:xfrm>
            <a:off x="2900934" y="767690"/>
            <a:ext cx="2605800" cy="6057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0"/>
              </a:spcBef>
              <a:spcAft>
                <a:spcPts val="0"/>
              </a:spcAft>
              <a:buSzPts val="1500"/>
              <a:buNone/>
              <a:defRPr b="1" sz="1500">
                <a:solidFill>
                  <a:srgbClr val="595959"/>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200"/>
              </a:spcBef>
              <a:spcAft>
                <a:spcPts val="0"/>
              </a:spcAft>
              <a:buSzPts val="1400"/>
              <a:buNone/>
              <a:defRPr b="1" sz="1400"/>
            </a:lvl3pPr>
            <a:lvl4pPr indent="-228600" lvl="3" marL="1828800" rtl="0" algn="l">
              <a:lnSpc>
                <a:spcPct val="90000"/>
              </a:lnSpc>
              <a:spcBef>
                <a:spcPts val="200"/>
              </a:spcBef>
              <a:spcAft>
                <a:spcPts val="0"/>
              </a:spcAft>
              <a:buSzPts val="1200"/>
              <a:buNone/>
              <a:defRPr b="1" sz="1200"/>
            </a:lvl4pPr>
            <a:lvl5pPr indent="-228600" lvl="4" marL="2286000" rtl="0" algn="l">
              <a:lnSpc>
                <a:spcPct val="90000"/>
              </a:lnSpc>
              <a:spcBef>
                <a:spcPts val="200"/>
              </a:spcBef>
              <a:spcAft>
                <a:spcPts val="0"/>
              </a:spcAft>
              <a:buSzPts val="1200"/>
              <a:buNone/>
              <a:defRPr b="1" sz="1200"/>
            </a:lvl5pPr>
            <a:lvl6pPr indent="-228600" lvl="5" marL="2743200" rtl="0" algn="l">
              <a:lnSpc>
                <a:spcPct val="90000"/>
              </a:lnSpc>
              <a:spcBef>
                <a:spcPts val="200"/>
              </a:spcBef>
              <a:spcAft>
                <a:spcPts val="0"/>
              </a:spcAft>
              <a:buSzPts val="1200"/>
              <a:buNone/>
              <a:defRPr b="1" sz="1200"/>
            </a:lvl6pPr>
            <a:lvl7pPr indent="-228600" lvl="6" marL="3200400" rtl="0" algn="l">
              <a:lnSpc>
                <a:spcPct val="90000"/>
              </a:lnSpc>
              <a:spcBef>
                <a:spcPts val="200"/>
              </a:spcBef>
              <a:spcAft>
                <a:spcPts val="0"/>
              </a:spcAft>
              <a:buSzPts val="1200"/>
              <a:buNone/>
              <a:defRPr b="1" sz="1200"/>
            </a:lvl7pPr>
            <a:lvl8pPr indent="-228600" lvl="7" marL="3657600" rtl="0" algn="l">
              <a:lnSpc>
                <a:spcPct val="90000"/>
              </a:lnSpc>
              <a:spcBef>
                <a:spcPts val="200"/>
              </a:spcBef>
              <a:spcAft>
                <a:spcPts val="0"/>
              </a:spcAft>
              <a:buSzPts val="1200"/>
              <a:buNone/>
              <a:defRPr b="1" sz="1200"/>
            </a:lvl8pPr>
            <a:lvl9pPr indent="-228600" lvl="8" marL="4114800" rtl="0" algn="l">
              <a:lnSpc>
                <a:spcPct val="90000"/>
              </a:lnSpc>
              <a:spcBef>
                <a:spcPts val="200"/>
              </a:spcBef>
              <a:spcAft>
                <a:spcPts val="200"/>
              </a:spcAft>
              <a:buSzPts val="1200"/>
              <a:buNone/>
              <a:defRPr b="1" sz="1200"/>
            </a:lvl9pPr>
          </a:lstStyle>
          <a:p/>
        </p:txBody>
      </p:sp>
      <p:sp>
        <p:nvSpPr>
          <p:cNvPr id="123" name="Google Shape;123;p19"/>
          <p:cNvSpPr txBox="1"/>
          <p:nvPr>
            <p:ph idx="2" type="body"/>
          </p:nvPr>
        </p:nvSpPr>
        <p:spPr>
          <a:xfrm>
            <a:off x="2900934" y="1448202"/>
            <a:ext cx="2605800" cy="3017400"/>
          </a:xfrm>
          <a:prstGeom prst="rect">
            <a:avLst/>
          </a:prstGeom>
          <a:noFill/>
          <a:ln>
            <a:noFill/>
          </a:ln>
        </p:spPr>
        <p:txBody>
          <a:bodyPr anchorCtr="0" anchor="ctr" bIns="34275" lIns="68575" spcFirstLastPara="1" rIns="68575" wrap="square" tIns="34275"/>
          <a:lstStyle>
            <a:lvl1pPr indent="-323850" lvl="0" marL="457200" rtl="0" algn="l">
              <a:lnSpc>
                <a:spcPct val="90000"/>
              </a:lnSpc>
              <a:spcBef>
                <a:spcPts val="900"/>
              </a:spcBef>
              <a:spcAft>
                <a:spcPts val="0"/>
              </a:spcAft>
              <a:buSzPts val="1500"/>
              <a:buChar char="⚫"/>
              <a:defRPr sz="1500"/>
            </a:lvl1pPr>
            <a:lvl2pPr indent="-317500" lvl="1" marL="914400" rtl="0" algn="l">
              <a:lnSpc>
                <a:spcPct val="90000"/>
              </a:lnSpc>
              <a:spcBef>
                <a:spcPts val="200"/>
              </a:spcBef>
              <a:spcAft>
                <a:spcPts val="0"/>
              </a:spcAft>
              <a:buSzPts val="1400"/>
              <a:buChar char="⚫"/>
              <a:defRPr sz="1400"/>
            </a:lvl2pPr>
            <a:lvl3pPr indent="-304800" lvl="2" marL="1371600" rtl="0" algn="l">
              <a:lnSpc>
                <a:spcPct val="90000"/>
              </a:lnSpc>
              <a:spcBef>
                <a:spcPts val="200"/>
              </a:spcBef>
              <a:spcAft>
                <a:spcPts val="0"/>
              </a:spcAft>
              <a:buSzPts val="1200"/>
              <a:buChar char="⚫"/>
              <a:defRPr sz="1200"/>
            </a:lvl3pPr>
            <a:lvl4pPr indent="-298450" lvl="3" marL="1828800" rtl="0" algn="l">
              <a:lnSpc>
                <a:spcPct val="90000"/>
              </a:lnSpc>
              <a:spcBef>
                <a:spcPts val="200"/>
              </a:spcBef>
              <a:spcAft>
                <a:spcPts val="0"/>
              </a:spcAft>
              <a:buSzPts val="1100"/>
              <a:buChar char="⚫"/>
              <a:defRPr sz="1100"/>
            </a:lvl4pPr>
            <a:lvl5pPr indent="-298450" lvl="4" marL="2286000" rtl="0" algn="l">
              <a:lnSpc>
                <a:spcPct val="90000"/>
              </a:lnSpc>
              <a:spcBef>
                <a:spcPts val="200"/>
              </a:spcBef>
              <a:spcAft>
                <a:spcPts val="0"/>
              </a:spcAft>
              <a:buSzPts val="1100"/>
              <a:buChar char="⚫"/>
              <a:defRPr sz="1100"/>
            </a:lvl5pPr>
            <a:lvl6pPr indent="-298450" lvl="5" marL="2743200" rtl="0" algn="l">
              <a:lnSpc>
                <a:spcPct val="90000"/>
              </a:lnSpc>
              <a:spcBef>
                <a:spcPts val="200"/>
              </a:spcBef>
              <a:spcAft>
                <a:spcPts val="0"/>
              </a:spcAft>
              <a:buSzPts val="1100"/>
              <a:buChar char="⚫"/>
              <a:defRPr sz="1100"/>
            </a:lvl6pPr>
            <a:lvl7pPr indent="-298450" lvl="6" marL="3200400" rtl="0" algn="l">
              <a:lnSpc>
                <a:spcPct val="90000"/>
              </a:lnSpc>
              <a:spcBef>
                <a:spcPts val="200"/>
              </a:spcBef>
              <a:spcAft>
                <a:spcPts val="0"/>
              </a:spcAft>
              <a:buSzPts val="1100"/>
              <a:buChar char="⚫"/>
              <a:defRPr sz="1100"/>
            </a:lvl7pPr>
            <a:lvl8pPr indent="-298450" lvl="7" marL="3657600" rtl="0" algn="l">
              <a:lnSpc>
                <a:spcPct val="90000"/>
              </a:lnSpc>
              <a:spcBef>
                <a:spcPts val="200"/>
              </a:spcBef>
              <a:spcAft>
                <a:spcPts val="0"/>
              </a:spcAft>
              <a:buSzPts val="1100"/>
              <a:buChar char="⚫"/>
              <a:defRPr sz="1100"/>
            </a:lvl8pPr>
            <a:lvl9pPr indent="-298450" lvl="8" marL="4114800" rtl="0" algn="l">
              <a:lnSpc>
                <a:spcPct val="90000"/>
              </a:lnSpc>
              <a:spcBef>
                <a:spcPts val="200"/>
              </a:spcBef>
              <a:spcAft>
                <a:spcPts val="200"/>
              </a:spcAft>
              <a:buSzPts val="1100"/>
              <a:buChar char="⚫"/>
              <a:defRPr sz="1100"/>
            </a:lvl9pPr>
          </a:lstStyle>
          <a:p/>
        </p:txBody>
      </p:sp>
      <p:sp>
        <p:nvSpPr>
          <p:cNvPr id="124" name="Google Shape;124;p19"/>
          <p:cNvSpPr txBox="1"/>
          <p:nvPr>
            <p:ph idx="3" type="body"/>
          </p:nvPr>
        </p:nvSpPr>
        <p:spPr>
          <a:xfrm>
            <a:off x="5863847" y="767690"/>
            <a:ext cx="2605800" cy="6099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0"/>
              </a:spcBef>
              <a:spcAft>
                <a:spcPts val="0"/>
              </a:spcAft>
              <a:buSzPts val="1500"/>
              <a:buNone/>
              <a:defRPr b="1" sz="1500">
                <a:solidFill>
                  <a:srgbClr val="595959"/>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200"/>
              </a:spcBef>
              <a:spcAft>
                <a:spcPts val="0"/>
              </a:spcAft>
              <a:buSzPts val="1400"/>
              <a:buNone/>
              <a:defRPr b="1" sz="1400"/>
            </a:lvl3pPr>
            <a:lvl4pPr indent="-228600" lvl="3" marL="1828800" rtl="0" algn="l">
              <a:lnSpc>
                <a:spcPct val="90000"/>
              </a:lnSpc>
              <a:spcBef>
                <a:spcPts val="200"/>
              </a:spcBef>
              <a:spcAft>
                <a:spcPts val="0"/>
              </a:spcAft>
              <a:buSzPts val="1200"/>
              <a:buNone/>
              <a:defRPr b="1" sz="1200"/>
            </a:lvl4pPr>
            <a:lvl5pPr indent="-228600" lvl="4" marL="2286000" rtl="0" algn="l">
              <a:lnSpc>
                <a:spcPct val="90000"/>
              </a:lnSpc>
              <a:spcBef>
                <a:spcPts val="200"/>
              </a:spcBef>
              <a:spcAft>
                <a:spcPts val="0"/>
              </a:spcAft>
              <a:buSzPts val="1200"/>
              <a:buNone/>
              <a:defRPr b="1" sz="1200"/>
            </a:lvl5pPr>
            <a:lvl6pPr indent="-228600" lvl="5" marL="2743200" rtl="0" algn="l">
              <a:lnSpc>
                <a:spcPct val="90000"/>
              </a:lnSpc>
              <a:spcBef>
                <a:spcPts val="200"/>
              </a:spcBef>
              <a:spcAft>
                <a:spcPts val="0"/>
              </a:spcAft>
              <a:buSzPts val="1200"/>
              <a:buNone/>
              <a:defRPr b="1" sz="1200"/>
            </a:lvl6pPr>
            <a:lvl7pPr indent="-228600" lvl="6" marL="3200400" rtl="0" algn="l">
              <a:lnSpc>
                <a:spcPct val="90000"/>
              </a:lnSpc>
              <a:spcBef>
                <a:spcPts val="200"/>
              </a:spcBef>
              <a:spcAft>
                <a:spcPts val="0"/>
              </a:spcAft>
              <a:buSzPts val="1200"/>
              <a:buNone/>
              <a:defRPr b="1" sz="1200"/>
            </a:lvl7pPr>
            <a:lvl8pPr indent="-228600" lvl="7" marL="3657600" rtl="0" algn="l">
              <a:lnSpc>
                <a:spcPct val="90000"/>
              </a:lnSpc>
              <a:spcBef>
                <a:spcPts val="200"/>
              </a:spcBef>
              <a:spcAft>
                <a:spcPts val="0"/>
              </a:spcAft>
              <a:buSzPts val="1200"/>
              <a:buNone/>
              <a:defRPr b="1" sz="1200"/>
            </a:lvl8pPr>
            <a:lvl9pPr indent="-228600" lvl="8" marL="4114800" rtl="0" algn="l">
              <a:lnSpc>
                <a:spcPct val="90000"/>
              </a:lnSpc>
              <a:spcBef>
                <a:spcPts val="200"/>
              </a:spcBef>
              <a:spcAft>
                <a:spcPts val="200"/>
              </a:spcAft>
              <a:buSzPts val="1200"/>
              <a:buNone/>
              <a:defRPr b="1" sz="1200"/>
            </a:lvl9pPr>
          </a:lstStyle>
          <a:p/>
        </p:txBody>
      </p:sp>
      <p:sp>
        <p:nvSpPr>
          <p:cNvPr id="125" name="Google Shape;125;p19"/>
          <p:cNvSpPr txBox="1"/>
          <p:nvPr>
            <p:ph idx="4" type="body"/>
          </p:nvPr>
        </p:nvSpPr>
        <p:spPr>
          <a:xfrm>
            <a:off x="5863847" y="1448202"/>
            <a:ext cx="2605800" cy="3017400"/>
          </a:xfrm>
          <a:prstGeom prst="rect">
            <a:avLst/>
          </a:prstGeom>
          <a:noFill/>
          <a:ln>
            <a:noFill/>
          </a:ln>
        </p:spPr>
        <p:txBody>
          <a:bodyPr anchorCtr="0" anchor="ctr" bIns="34275" lIns="68575" spcFirstLastPara="1" rIns="68575" wrap="square" tIns="34275"/>
          <a:lstStyle>
            <a:lvl1pPr indent="-323850" lvl="0" marL="457200" rtl="0" algn="l">
              <a:lnSpc>
                <a:spcPct val="90000"/>
              </a:lnSpc>
              <a:spcBef>
                <a:spcPts val="900"/>
              </a:spcBef>
              <a:spcAft>
                <a:spcPts val="0"/>
              </a:spcAft>
              <a:buSzPts val="1500"/>
              <a:buChar char="⚫"/>
              <a:defRPr sz="1500"/>
            </a:lvl1pPr>
            <a:lvl2pPr indent="-317500" lvl="1" marL="914400" rtl="0" algn="l">
              <a:lnSpc>
                <a:spcPct val="90000"/>
              </a:lnSpc>
              <a:spcBef>
                <a:spcPts val="200"/>
              </a:spcBef>
              <a:spcAft>
                <a:spcPts val="0"/>
              </a:spcAft>
              <a:buSzPts val="1400"/>
              <a:buChar char="⚫"/>
              <a:defRPr sz="1400"/>
            </a:lvl2pPr>
            <a:lvl3pPr indent="-304800" lvl="2" marL="1371600" rtl="0" algn="l">
              <a:lnSpc>
                <a:spcPct val="90000"/>
              </a:lnSpc>
              <a:spcBef>
                <a:spcPts val="200"/>
              </a:spcBef>
              <a:spcAft>
                <a:spcPts val="0"/>
              </a:spcAft>
              <a:buSzPts val="1200"/>
              <a:buChar char="⚫"/>
              <a:defRPr sz="1200"/>
            </a:lvl3pPr>
            <a:lvl4pPr indent="-298450" lvl="3" marL="1828800" rtl="0" algn="l">
              <a:lnSpc>
                <a:spcPct val="90000"/>
              </a:lnSpc>
              <a:spcBef>
                <a:spcPts val="200"/>
              </a:spcBef>
              <a:spcAft>
                <a:spcPts val="0"/>
              </a:spcAft>
              <a:buSzPts val="1100"/>
              <a:buChar char="⚫"/>
              <a:defRPr sz="1100"/>
            </a:lvl4pPr>
            <a:lvl5pPr indent="-298450" lvl="4" marL="2286000" rtl="0" algn="l">
              <a:lnSpc>
                <a:spcPct val="90000"/>
              </a:lnSpc>
              <a:spcBef>
                <a:spcPts val="200"/>
              </a:spcBef>
              <a:spcAft>
                <a:spcPts val="0"/>
              </a:spcAft>
              <a:buSzPts val="1100"/>
              <a:buChar char="⚫"/>
              <a:defRPr sz="1100"/>
            </a:lvl5pPr>
            <a:lvl6pPr indent="-298450" lvl="5" marL="2743200" rtl="0" algn="l">
              <a:lnSpc>
                <a:spcPct val="90000"/>
              </a:lnSpc>
              <a:spcBef>
                <a:spcPts val="200"/>
              </a:spcBef>
              <a:spcAft>
                <a:spcPts val="0"/>
              </a:spcAft>
              <a:buSzPts val="1100"/>
              <a:buChar char="⚫"/>
              <a:defRPr sz="1100"/>
            </a:lvl6pPr>
            <a:lvl7pPr indent="-298450" lvl="6" marL="3200400" rtl="0" algn="l">
              <a:lnSpc>
                <a:spcPct val="90000"/>
              </a:lnSpc>
              <a:spcBef>
                <a:spcPts val="200"/>
              </a:spcBef>
              <a:spcAft>
                <a:spcPts val="0"/>
              </a:spcAft>
              <a:buSzPts val="1100"/>
              <a:buChar char="⚫"/>
              <a:defRPr sz="1100"/>
            </a:lvl7pPr>
            <a:lvl8pPr indent="-298450" lvl="7" marL="3657600" rtl="0" algn="l">
              <a:lnSpc>
                <a:spcPct val="90000"/>
              </a:lnSpc>
              <a:spcBef>
                <a:spcPts val="200"/>
              </a:spcBef>
              <a:spcAft>
                <a:spcPts val="0"/>
              </a:spcAft>
              <a:buSzPts val="1100"/>
              <a:buChar char="⚫"/>
              <a:defRPr sz="1100"/>
            </a:lvl8pPr>
            <a:lvl9pPr indent="-298450" lvl="8" marL="4114800" rtl="0" algn="l">
              <a:lnSpc>
                <a:spcPct val="90000"/>
              </a:lnSpc>
              <a:spcBef>
                <a:spcPts val="200"/>
              </a:spcBef>
              <a:spcAft>
                <a:spcPts val="200"/>
              </a:spcAft>
              <a:buSzPts val="1100"/>
              <a:buChar char="⚫"/>
              <a:defRPr sz="1100"/>
            </a:lvl9pPr>
          </a:lstStyle>
          <a:p/>
        </p:txBody>
      </p:sp>
      <p:sp>
        <p:nvSpPr>
          <p:cNvPr id="126" name="Google Shape;126;p19"/>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19"/>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19"/>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9" name="Shape 129"/>
        <p:cNvGrpSpPr/>
        <p:nvPr/>
      </p:nvGrpSpPr>
      <p:grpSpPr>
        <a:xfrm>
          <a:off x="0" y="0"/>
          <a:ext cx="0" cy="0"/>
          <a:chOff x="0" y="0"/>
          <a:chExt cx="0" cy="0"/>
        </a:xfrm>
      </p:grpSpPr>
      <p:sp>
        <p:nvSpPr>
          <p:cNvPr id="130" name="Google Shape;130;p20"/>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0"/>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0"/>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0"/>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21"/>
          <p:cNvSpPr txBox="1"/>
          <p:nvPr>
            <p:ph type="title"/>
          </p:nvPr>
        </p:nvSpPr>
        <p:spPr>
          <a:xfrm>
            <a:off x="192024" y="857250"/>
            <a:ext cx="2126100" cy="17832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rgbClr val="FFFFFF"/>
              </a:buClr>
              <a:buSzPts val="2400"/>
              <a:buFont typeface="Corbel"/>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21"/>
          <p:cNvSpPr txBox="1"/>
          <p:nvPr>
            <p:ph idx="1" type="body"/>
          </p:nvPr>
        </p:nvSpPr>
        <p:spPr>
          <a:xfrm>
            <a:off x="2900934" y="651510"/>
            <a:ext cx="5486400" cy="3840600"/>
          </a:xfrm>
          <a:prstGeom prst="rect">
            <a:avLst/>
          </a:prstGeom>
          <a:noFill/>
          <a:ln>
            <a:noFill/>
          </a:ln>
        </p:spPr>
        <p:txBody>
          <a:bodyPr anchorCtr="0" anchor="ctr" bIns="34275" lIns="68575" spcFirstLastPara="1" rIns="68575" wrap="square" tIns="34275"/>
          <a:lstStyle>
            <a:lvl1pPr indent="-323850" lvl="0" marL="457200" rtl="0" algn="l">
              <a:lnSpc>
                <a:spcPct val="90000"/>
              </a:lnSpc>
              <a:spcBef>
                <a:spcPts val="900"/>
              </a:spcBef>
              <a:spcAft>
                <a:spcPts val="0"/>
              </a:spcAft>
              <a:buSzPts val="1500"/>
              <a:buChar char="⚫"/>
              <a:defRPr sz="1500"/>
            </a:lvl1pPr>
            <a:lvl2pPr indent="-317500" lvl="1" marL="914400" rtl="0" algn="l">
              <a:lnSpc>
                <a:spcPct val="90000"/>
              </a:lnSpc>
              <a:spcBef>
                <a:spcPts val="200"/>
              </a:spcBef>
              <a:spcAft>
                <a:spcPts val="0"/>
              </a:spcAft>
              <a:buSzPts val="1400"/>
              <a:buChar char="⚫"/>
              <a:defRPr sz="1400"/>
            </a:lvl2pPr>
            <a:lvl3pPr indent="-304800" lvl="2" marL="1371600" rtl="0" algn="l">
              <a:lnSpc>
                <a:spcPct val="90000"/>
              </a:lnSpc>
              <a:spcBef>
                <a:spcPts val="200"/>
              </a:spcBef>
              <a:spcAft>
                <a:spcPts val="0"/>
              </a:spcAft>
              <a:buSzPts val="1200"/>
              <a:buChar char="⚫"/>
              <a:defRPr sz="1200"/>
            </a:lvl3pPr>
            <a:lvl4pPr indent="-298450" lvl="3" marL="1828800" rtl="0" algn="l">
              <a:lnSpc>
                <a:spcPct val="90000"/>
              </a:lnSpc>
              <a:spcBef>
                <a:spcPts val="200"/>
              </a:spcBef>
              <a:spcAft>
                <a:spcPts val="0"/>
              </a:spcAft>
              <a:buSzPts val="1100"/>
              <a:buChar char="⚫"/>
              <a:defRPr sz="1100"/>
            </a:lvl4pPr>
            <a:lvl5pPr indent="-298450" lvl="4" marL="2286000" rtl="0" algn="l">
              <a:lnSpc>
                <a:spcPct val="90000"/>
              </a:lnSpc>
              <a:spcBef>
                <a:spcPts val="200"/>
              </a:spcBef>
              <a:spcAft>
                <a:spcPts val="0"/>
              </a:spcAft>
              <a:buSzPts val="1100"/>
              <a:buChar char="⚫"/>
              <a:defRPr sz="1100"/>
            </a:lvl5pPr>
            <a:lvl6pPr indent="-298450" lvl="5" marL="2743200" rtl="0" algn="l">
              <a:lnSpc>
                <a:spcPct val="90000"/>
              </a:lnSpc>
              <a:spcBef>
                <a:spcPts val="200"/>
              </a:spcBef>
              <a:spcAft>
                <a:spcPts val="0"/>
              </a:spcAft>
              <a:buSzPts val="1100"/>
              <a:buChar char="⚫"/>
              <a:defRPr sz="1100"/>
            </a:lvl6pPr>
            <a:lvl7pPr indent="-298450" lvl="6" marL="3200400" rtl="0" algn="l">
              <a:lnSpc>
                <a:spcPct val="90000"/>
              </a:lnSpc>
              <a:spcBef>
                <a:spcPts val="200"/>
              </a:spcBef>
              <a:spcAft>
                <a:spcPts val="0"/>
              </a:spcAft>
              <a:buSzPts val="1100"/>
              <a:buChar char="⚫"/>
              <a:defRPr sz="1100"/>
            </a:lvl7pPr>
            <a:lvl8pPr indent="-298450" lvl="7" marL="3657600" rtl="0" algn="l">
              <a:lnSpc>
                <a:spcPct val="90000"/>
              </a:lnSpc>
              <a:spcBef>
                <a:spcPts val="200"/>
              </a:spcBef>
              <a:spcAft>
                <a:spcPts val="0"/>
              </a:spcAft>
              <a:buSzPts val="1100"/>
              <a:buChar char="⚫"/>
              <a:defRPr sz="1100"/>
            </a:lvl8pPr>
            <a:lvl9pPr indent="-298450" lvl="8" marL="4114800" rtl="0" algn="l">
              <a:lnSpc>
                <a:spcPct val="90000"/>
              </a:lnSpc>
              <a:spcBef>
                <a:spcPts val="200"/>
              </a:spcBef>
              <a:spcAft>
                <a:spcPts val="200"/>
              </a:spcAft>
              <a:buSzPts val="1100"/>
              <a:buChar char="⚫"/>
              <a:defRPr sz="1100"/>
            </a:lvl9pPr>
          </a:lstStyle>
          <a:p/>
        </p:txBody>
      </p:sp>
      <p:sp>
        <p:nvSpPr>
          <p:cNvPr id="137" name="Google Shape;137;p21"/>
          <p:cNvSpPr txBox="1"/>
          <p:nvPr>
            <p:ph idx="2" type="body"/>
          </p:nvPr>
        </p:nvSpPr>
        <p:spPr>
          <a:xfrm>
            <a:off x="192024" y="2620632"/>
            <a:ext cx="2126100" cy="1741500"/>
          </a:xfrm>
          <a:prstGeom prst="rect">
            <a:avLst/>
          </a:prstGeom>
          <a:noFill/>
          <a:ln>
            <a:noFill/>
          </a:ln>
        </p:spPr>
        <p:txBody>
          <a:bodyPr anchorCtr="0" anchor="t" bIns="34275" lIns="68575" spcFirstLastPara="1" rIns="68575" wrap="square" tIns="34275"/>
          <a:lstStyle>
            <a:lvl1pPr indent="-228600" lvl="0" marL="457200" rtl="0" algn="l">
              <a:lnSpc>
                <a:spcPct val="10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200"/>
              </a:spcBef>
              <a:spcAft>
                <a:spcPts val="0"/>
              </a:spcAft>
              <a:buSzPts val="800"/>
              <a:buNone/>
              <a:defRPr sz="800"/>
            </a:lvl3pPr>
            <a:lvl4pPr indent="-228600" lvl="3" marL="1828800" rtl="0" algn="l">
              <a:lnSpc>
                <a:spcPct val="90000"/>
              </a:lnSpc>
              <a:spcBef>
                <a:spcPts val="200"/>
              </a:spcBef>
              <a:spcAft>
                <a:spcPts val="0"/>
              </a:spcAft>
              <a:buSzPts val="700"/>
              <a:buNone/>
              <a:defRPr sz="700"/>
            </a:lvl4pPr>
            <a:lvl5pPr indent="-228600" lvl="4" marL="2286000" rtl="0" algn="l">
              <a:lnSpc>
                <a:spcPct val="90000"/>
              </a:lnSpc>
              <a:spcBef>
                <a:spcPts val="200"/>
              </a:spcBef>
              <a:spcAft>
                <a:spcPts val="0"/>
              </a:spcAft>
              <a:buSzPts val="700"/>
              <a:buNone/>
              <a:defRPr sz="700"/>
            </a:lvl5pPr>
            <a:lvl6pPr indent="-228600" lvl="5" marL="2743200" rtl="0" algn="l">
              <a:lnSpc>
                <a:spcPct val="90000"/>
              </a:lnSpc>
              <a:spcBef>
                <a:spcPts val="200"/>
              </a:spcBef>
              <a:spcAft>
                <a:spcPts val="0"/>
              </a:spcAft>
              <a:buSzPts val="700"/>
              <a:buNone/>
              <a:defRPr sz="700"/>
            </a:lvl6pPr>
            <a:lvl7pPr indent="-228600" lvl="6" marL="3200400" rtl="0" algn="l">
              <a:lnSpc>
                <a:spcPct val="90000"/>
              </a:lnSpc>
              <a:spcBef>
                <a:spcPts val="200"/>
              </a:spcBef>
              <a:spcAft>
                <a:spcPts val="0"/>
              </a:spcAft>
              <a:buSzPts val="700"/>
              <a:buNone/>
              <a:defRPr sz="700"/>
            </a:lvl7pPr>
            <a:lvl8pPr indent="-228600" lvl="7" marL="3657600" rtl="0" algn="l">
              <a:lnSpc>
                <a:spcPct val="90000"/>
              </a:lnSpc>
              <a:spcBef>
                <a:spcPts val="200"/>
              </a:spcBef>
              <a:spcAft>
                <a:spcPts val="0"/>
              </a:spcAft>
              <a:buSzPts val="700"/>
              <a:buNone/>
              <a:defRPr sz="700"/>
            </a:lvl8pPr>
            <a:lvl9pPr indent="-228600" lvl="8" marL="4114800" rtl="0" algn="l">
              <a:lnSpc>
                <a:spcPct val="90000"/>
              </a:lnSpc>
              <a:spcBef>
                <a:spcPts val="200"/>
              </a:spcBef>
              <a:spcAft>
                <a:spcPts val="200"/>
              </a:spcAft>
              <a:buSzPts val="700"/>
              <a:buNone/>
              <a:defRPr sz="700"/>
            </a:lvl9pPr>
          </a:lstStyle>
          <a:p/>
        </p:txBody>
      </p:sp>
      <p:sp>
        <p:nvSpPr>
          <p:cNvPr id="138" name="Google Shape;138;p21"/>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1"/>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1"/>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192024" y="857250"/>
            <a:ext cx="2126100" cy="17832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rgbClr val="FFFFFF"/>
              </a:buClr>
              <a:buSzPts val="2400"/>
              <a:buFont typeface="Corbel"/>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22"/>
          <p:cNvSpPr/>
          <p:nvPr>
            <p:ph idx="2" type="pic"/>
          </p:nvPr>
        </p:nvSpPr>
        <p:spPr>
          <a:xfrm>
            <a:off x="2677983" y="575564"/>
            <a:ext cx="6086400" cy="3998100"/>
          </a:xfrm>
          <a:prstGeom prst="rect">
            <a:avLst/>
          </a:prstGeom>
          <a:solidFill>
            <a:srgbClr val="BFBFBF"/>
          </a:solidFill>
          <a:ln>
            <a:noFill/>
          </a:ln>
        </p:spPr>
        <p:txBody>
          <a:bodyPr anchorCtr="0" anchor="t" bIns="34275" lIns="68575" spcFirstLastPara="1" rIns="68575" wrap="square" tIns="34275"/>
          <a:lstStyle>
            <a:lvl1pPr lvl="0" marR="0" rtl="0" algn="l">
              <a:lnSpc>
                <a:spcPct val="90000"/>
              </a:lnSpc>
              <a:spcBef>
                <a:spcPts val="90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1pPr>
            <a:lvl2pPr lvl="1" marR="0" rtl="0" algn="l">
              <a:lnSpc>
                <a:spcPct val="90000"/>
              </a:lnSpc>
              <a:spcBef>
                <a:spcPts val="200"/>
              </a:spcBef>
              <a:spcAft>
                <a:spcPts val="0"/>
              </a:spcAft>
              <a:buClr>
                <a:schemeClr val="accent1"/>
              </a:buClr>
              <a:buSzPts val="2100"/>
              <a:buFont typeface="Noto Sans Symbols"/>
              <a:buNone/>
              <a:defRPr b="0" i="0" sz="2100" u="none" cap="none" strike="noStrike">
                <a:solidFill>
                  <a:srgbClr val="595959"/>
                </a:solidFill>
                <a:latin typeface="Corbel"/>
                <a:ea typeface="Corbel"/>
                <a:cs typeface="Corbel"/>
                <a:sym typeface="Corbel"/>
              </a:defRPr>
            </a:lvl2pPr>
            <a:lvl3pPr lvl="2" marR="0" rtl="0" algn="l">
              <a:lnSpc>
                <a:spcPct val="90000"/>
              </a:lnSpc>
              <a:spcBef>
                <a:spcPts val="200"/>
              </a:spcBef>
              <a:spcAft>
                <a:spcPts val="0"/>
              </a:spcAft>
              <a:buClr>
                <a:schemeClr val="accent1"/>
              </a:buClr>
              <a:buSzPts val="1800"/>
              <a:buFont typeface="Noto Sans Symbols"/>
              <a:buNone/>
              <a:defRPr b="0" i="0" sz="1800" u="none" cap="none" strike="noStrike">
                <a:solidFill>
                  <a:srgbClr val="595959"/>
                </a:solidFill>
                <a:latin typeface="Corbel"/>
                <a:ea typeface="Corbel"/>
                <a:cs typeface="Corbel"/>
                <a:sym typeface="Corbel"/>
              </a:defRPr>
            </a:lvl3pPr>
            <a:lvl4pPr lvl="3"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4pPr>
            <a:lvl5pPr lvl="4"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5pPr>
            <a:lvl6pPr lvl="5"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6pPr>
            <a:lvl7pPr lvl="6"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7pPr>
            <a:lvl8pPr lvl="7" marR="0" rtl="0" algn="l">
              <a:lnSpc>
                <a:spcPct val="90000"/>
              </a:lnSpc>
              <a:spcBef>
                <a:spcPts val="200"/>
              </a:spcBef>
              <a:spcAft>
                <a:spcPts val="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8pPr>
            <a:lvl9pPr lvl="8" marR="0" rtl="0" algn="l">
              <a:lnSpc>
                <a:spcPct val="90000"/>
              </a:lnSpc>
              <a:spcBef>
                <a:spcPts val="200"/>
              </a:spcBef>
              <a:spcAft>
                <a:spcPts val="200"/>
              </a:spcAft>
              <a:buClr>
                <a:schemeClr val="accent1"/>
              </a:buClr>
              <a:buSzPts val="1500"/>
              <a:buFont typeface="Noto Sans Symbols"/>
              <a:buNone/>
              <a:defRPr b="0" i="0" sz="1500" u="none" cap="none" strike="noStrike">
                <a:solidFill>
                  <a:srgbClr val="595959"/>
                </a:solidFill>
                <a:latin typeface="Corbel"/>
                <a:ea typeface="Corbel"/>
                <a:cs typeface="Corbel"/>
                <a:sym typeface="Corbel"/>
              </a:defRPr>
            </a:lvl9pPr>
          </a:lstStyle>
          <a:p/>
        </p:txBody>
      </p:sp>
      <p:sp>
        <p:nvSpPr>
          <p:cNvPr id="144" name="Google Shape;144;p22"/>
          <p:cNvSpPr txBox="1"/>
          <p:nvPr>
            <p:ph idx="1" type="body"/>
          </p:nvPr>
        </p:nvSpPr>
        <p:spPr>
          <a:xfrm>
            <a:off x="192024" y="2619756"/>
            <a:ext cx="2126100" cy="1741800"/>
          </a:xfrm>
          <a:prstGeom prst="rect">
            <a:avLst/>
          </a:prstGeom>
          <a:noFill/>
          <a:ln>
            <a:noFill/>
          </a:ln>
        </p:spPr>
        <p:txBody>
          <a:bodyPr anchorCtr="0" anchor="t" bIns="34275" lIns="68575" spcFirstLastPara="1" rIns="68575" wrap="square" tIns="34275"/>
          <a:lstStyle>
            <a:lvl1pPr indent="-228600" lvl="0" marL="457200" rtl="0" algn="l">
              <a:lnSpc>
                <a:spcPct val="10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200"/>
              </a:spcBef>
              <a:spcAft>
                <a:spcPts val="0"/>
              </a:spcAft>
              <a:buSzPts val="800"/>
              <a:buNone/>
              <a:defRPr sz="800"/>
            </a:lvl3pPr>
            <a:lvl4pPr indent="-228600" lvl="3" marL="1828800" rtl="0" algn="l">
              <a:lnSpc>
                <a:spcPct val="90000"/>
              </a:lnSpc>
              <a:spcBef>
                <a:spcPts val="200"/>
              </a:spcBef>
              <a:spcAft>
                <a:spcPts val="0"/>
              </a:spcAft>
              <a:buSzPts val="700"/>
              <a:buNone/>
              <a:defRPr sz="700"/>
            </a:lvl4pPr>
            <a:lvl5pPr indent="-228600" lvl="4" marL="2286000" rtl="0" algn="l">
              <a:lnSpc>
                <a:spcPct val="90000"/>
              </a:lnSpc>
              <a:spcBef>
                <a:spcPts val="200"/>
              </a:spcBef>
              <a:spcAft>
                <a:spcPts val="0"/>
              </a:spcAft>
              <a:buSzPts val="700"/>
              <a:buNone/>
              <a:defRPr sz="700"/>
            </a:lvl5pPr>
            <a:lvl6pPr indent="-228600" lvl="5" marL="2743200" rtl="0" algn="l">
              <a:lnSpc>
                <a:spcPct val="90000"/>
              </a:lnSpc>
              <a:spcBef>
                <a:spcPts val="200"/>
              </a:spcBef>
              <a:spcAft>
                <a:spcPts val="0"/>
              </a:spcAft>
              <a:buSzPts val="700"/>
              <a:buNone/>
              <a:defRPr sz="700"/>
            </a:lvl6pPr>
            <a:lvl7pPr indent="-228600" lvl="6" marL="3200400" rtl="0" algn="l">
              <a:lnSpc>
                <a:spcPct val="90000"/>
              </a:lnSpc>
              <a:spcBef>
                <a:spcPts val="200"/>
              </a:spcBef>
              <a:spcAft>
                <a:spcPts val="0"/>
              </a:spcAft>
              <a:buSzPts val="700"/>
              <a:buNone/>
              <a:defRPr sz="700"/>
            </a:lvl7pPr>
            <a:lvl8pPr indent="-228600" lvl="7" marL="3657600" rtl="0" algn="l">
              <a:lnSpc>
                <a:spcPct val="90000"/>
              </a:lnSpc>
              <a:spcBef>
                <a:spcPts val="200"/>
              </a:spcBef>
              <a:spcAft>
                <a:spcPts val="0"/>
              </a:spcAft>
              <a:buSzPts val="700"/>
              <a:buNone/>
              <a:defRPr sz="700"/>
            </a:lvl8pPr>
            <a:lvl9pPr indent="-228600" lvl="8" marL="4114800" rtl="0" algn="l">
              <a:lnSpc>
                <a:spcPct val="90000"/>
              </a:lnSpc>
              <a:spcBef>
                <a:spcPts val="200"/>
              </a:spcBef>
              <a:spcAft>
                <a:spcPts val="200"/>
              </a:spcAft>
              <a:buSzPts val="700"/>
              <a:buNone/>
              <a:defRPr sz="700"/>
            </a:lvl9pPr>
          </a:lstStyle>
          <a:p/>
        </p:txBody>
      </p:sp>
      <p:sp>
        <p:nvSpPr>
          <p:cNvPr id="145" name="Google Shape;145;p22"/>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2"/>
          <p:cNvSpPr txBox="1"/>
          <p:nvPr>
            <p:ph idx="11" type="ftr"/>
          </p:nvPr>
        </p:nvSpPr>
        <p:spPr>
          <a:xfrm>
            <a:off x="2624326"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2"/>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8" name="Shape 148"/>
        <p:cNvGrpSpPr/>
        <p:nvPr/>
      </p:nvGrpSpPr>
      <p:grpSpPr>
        <a:xfrm>
          <a:off x="0" y="0"/>
          <a:ext cx="0" cy="0"/>
          <a:chOff x="0" y="0"/>
          <a:chExt cx="0" cy="0"/>
        </a:xfrm>
      </p:grpSpPr>
      <p:sp>
        <p:nvSpPr>
          <p:cNvPr id="149" name="Google Shape;149;p23"/>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0" name="Google Shape;150;p23"/>
          <p:cNvSpPr txBox="1"/>
          <p:nvPr>
            <p:ph idx="1" type="body"/>
          </p:nvPr>
        </p:nvSpPr>
        <p:spPr>
          <a:xfrm rot="5400000">
            <a:off x="3724851" y="-174819"/>
            <a:ext cx="3840600" cy="5486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200"/>
              </a:spcBef>
              <a:spcAft>
                <a:spcPts val="0"/>
              </a:spcAft>
              <a:buSzPts val="1400"/>
              <a:buChar char="⚫"/>
              <a:defRPr/>
            </a:lvl3pPr>
            <a:lvl4pPr indent="-317500" lvl="3" marL="1828800" rtl="0" algn="l">
              <a:lnSpc>
                <a:spcPct val="90000"/>
              </a:lnSpc>
              <a:spcBef>
                <a:spcPts val="200"/>
              </a:spcBef>
              <a:spcAft>
                <a:spcPts val="0"/>
              </a:spcAft>
              <a:buSzPts val="1400"/>
              <a:buChar char="⚫"/>
              <a:defRPr/>
            </a:lvl4pPr>
            <a:lvl5pPr indent="-317500" lvl="4" marL="2286000" rtl="0" algn="l">
              <a:lnSpc>
                <a:spcPct val="90000"/>
              </a:lnSpc>
              <a:spcBef>
                <a:spcPts val="200"/>
              </a:spcBef>
              <a:spcAft>
                <a:spcPts val="0"/>
              </a:spcAft>
              <a:buSzPts val="1400"/>
              <a:buChar char="⚫"/>
              <a:defRPr/>
            </a:lvl5pPr>
            <a:lvl6pPr indent="-317500" lvl="5" marL="2743200" rtl="0" algn="l">
              <a:lnSpc>
                <a:spcPct val="90000"/>
              </a:lnSpc>
              <a:spcBef>
                <a:spcPts val="200"/>
              </a:spcBef>
              <a:spcAft>
                <a:spcPts val="0"/>
              </a:spcAft>
              <a:buSzPts val="1400"/>
              <a:buChar char="⚫"/>
              <a:defRPr/>
            </a:lvl6pPr>
            <a:lvl7pPr indent="-317500" lvl="6" marL="3200400" rtl="0" algn="l">
              <a:lnSpc>
                <a:spcPct val="90000"/>
              </a:lnSpc>
              <a:spcBef>
                <a:spcPts val="200"/>
              </a:spcBef>
              <a:spcAft>
                <a:spcPts val="0"/>
              </a:spcAft>
              <a:buSzPts val="1400"/>
              <a:buChar char="⚫"/>
              <a:defRPr/>
            </a:lvl7pPr>
            <a:lvl8pPr indent="-317500" lvl="7" marL="3657600" rtl="0" algn="l">
              <a:lnSpc>
                <a:spcPct val="90000"/>
              </a:lnSpc>
              <a:spcBef>
                <a:spcPts val="200"/>
              </a:spcBef>
              <a:spcAft>
                <a:spcPts val="0"/>
              </a:spcAft>
              <a:buSzPts val="1400"/>
              <a:buChar char="⚫"/>
              <a:defRPr/>
            </a:lvl8pPr>
            <a:lvl9pPr indent="-317500" lvl="8" marL="4114800" rtl="0" algn="l">
              <a:lnSpc>
                <a:spcPct val="90000"/>
              </a:lnSpc>
              <a:spcBef>
                <a:spcPts val="200"/>
              </a:spcBef>
              <a:spcAft>
                <a:spcPts val="200"/>
              </a:spcAft>
              <a:buSzPts val="1400"/>
              <a:buChar char="⚫"/>
              <a:defRPr/>
            </a:lvl9pPr>
          </a:lstStyle>
          <a:p/>
        </p:txBody>
      </p:sp>
      <p:sp>
        <p:nvSpPr>
          <p:cNvPr id="151" name="Google Shape;151;p23"/>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3"/>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3" name="Google Shape;153;p23"/>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24"/>
          <p:cNvSpPr txBox="1"/>
          <p:nvPr>
            <p:ph type="title"/>
          </p:nvPr>
        </p:nvSpPr>
        <p:spPr>
          <a:xfrm rot="5400000">
            <a:off x="-514350" y="1543200"/>
            <a:ext cx="3714900" cy="21144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6" name="Google Shape;156;p24"/>
          <p:cNvSpPr txBox="1"/>
          <p:nvPr>
            <p:ph idx="1" type="body"/>
          </p:nvPr>
        </p:nvSpPr>
        <p:spPr>
          <a:xfrm rot="5400000">
            <a:off x="3723834" y="-171390"/>
            <a:ext cx="3840600" cy="5486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200"/>
              </a:spcBef>
              <a:spcAft>
                <a:spcPts val="0"/>
              </a:spcAft>
              <a:buSzPts val="1400"/>
              <a:buChar char="⚫"/>
              <a:defRPr/>
            </a:lvl3pPr>
            <a:lvl4pPr indent="-317500" lvl="3" marL="1828800" rtl="0" algn="l">
              <a:lnSpc>
                <a:spcPct val="90000"/>
              </a:lnSpc>
              <a:spcBef>
                <a:spcPts val="200"/>
              </a:spcBef>
              <a:spcAft>
                <a:spcPts val="0"/>
              </a:spcAft>
              <a:buSzPts val="1400"/>
              <a:buChar char="⚫"/>
              <a:defRPr/>
            </a:lvl4pPr>
            <a:lvl5pPr indent="-317500" lvl="4" marL="2286000" rtl="0" algn="l">
              <a:lnSpc>
                <a:spcPct val="90000"/>
              </a:lnSpc>
              <a:spcBef>
                <a:spcPts val="200"/>
              </a:spcBef>
              <a:spcAft>
                <a:spcPts val="0"/>
              </a:spcAft>
              <a:buSzPts val="1400"/>
              <a:buChar char="⚫"/>
              <a:defRPr/>
            </a:lvl5pPr>
            <a:lvl6pPr indent="-317500" lvl="5" marL="2743200" rtl="0" algn="l">
              <a:lnSpc>
                <a:spcPct val="90000"/>
              </a:lnSpc>
              <a:spcBef>
                <a:spcPts val="200"/>
              </a:spcBef>
              <a:spcAft>
                <a:spcPts val="0"/>
              </a:spcAft>
              <a:buSzPts val="1400"/>
              <a:buChar char="⚫"/>
              <a:defRPr/>
            </a:lvl6pPr>
            <a:lvl7pPr indent="-317500" lvl="6" marL="3200400" rtl="0" algn="l">
              <a:lnSpc>
                <a:spcPct val="90000"/>
              </a:lnSpc>
              <a:spcBef>
                <a:spcPts val="200"/>
              </a:spcBef>
              <a:spcAft>
                <a:spcPts val="0"/>
              </a:spcAft>
              <a:buSzPts val="1400"/>
              <a:buChar char="⚫"/>
              <a:defRPr/>
            </a:lvl7pPr>
            <a:lvl8pPr indent="-317500" lvl="7" marL="3657600" rtl="0" algn="l">
              <a:lnSpc>
                <a:spcPct val="90000"/>
              </a:lnSpc>
              <a:spcBef>
                <a:spcPts val="200"/>
              </a:spcBef>
              <a:spcAft>
                <a:spcPts val="0"/>
              </a:spcAft>
              <a:buSzPts val="1400"/>
              <a:buChar char="⚫"/>
              <a:defRPr/>
            </a:lvl8pPr>
            <a:lvl9pPr indent="-317500" lvl="8" marL="4114800" rtl="0" algn="l">
              <a:lnSpc>
                <a:spcPct val="90000"/>
              </a:lnSpc>
              <a:spcBef>
                <a:spcPts val="200"/>
              </a:spcBef>
              <a:spcAft>
                <a:spcPts val="200"/>
              </a:spcAft>
              <a:buSzPts val="1400"/>
              <a:buChar char="⚫"/>
              <a:defRPr/>
            </a:lvl9pPr>
          </a:lstStyle>
          <a:p/>
        </p:txBody>
      </p:sp>
      <p:sp>
        <p:nvSpPr>
          <p:cNvPr id="157" name="Google Shape;157;p24"/>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4"/>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24"/>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189689" y="842878"/>
            <a:ext cx="2210700" cy="34509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FFFFFF"/>
              </a:buClr>
              <a:buSzPts val="2700"/>
              <a:buFont typeface="Corbel"/>
              <a:buNone/>
              <a:defRPr b="0" i="0" sz="2700" u="none" cap="none" strike="noStrik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13"/>
          <p:cNvSpPr txBox="1"/>
          <p:nvPr>
            <p:ph idx="1" type="body"/>
          </p:nvPr>
        </p:nvSpPr>
        <p:spPr>
          <a:xfrm>
            <a:off x="2901951" y="648081"/>
            <a:ext cx="5486400" cy="3840600"/>
          </a:xfrm>
          <a:prstGeom prst="rect">
            <a:avLst/>
          </a:prstGeom>
          <a:noFill/>
          <a:ln>
            <a:noFill/>
          </a:ln>
        </p:spPr>
        <p:txBody>
          <a:bodyPr anchorCtr="0" anchor="ctr" bIns="34275" lIns="68575" spcFirstLastPara="1" rIns="68575" wrap="square" tIns="34275"/>
          <a:lstStyle>
            <a:lvl1pPr indent="-323850" lvl="0" marL="457200" marR="0" rtl="0" algn="l">
              <a:lnSpc>
                <a:spcPct val="90000"/>
              </a:lnSpc>
              <a:spcBef>
                <a:spcPts val="900"/>
              </a:spcBef>
              <a:spcAft>
                <a:spcPts val="0"/>
              </a:spcAft>
              <a:buClr>
                <a:schemeClr val="accent1"/>
              </a:buClr>
              <a:buSzPts val="1500"/>
              <a:buFont typeface="Noto Sans Symbols"/>
              <a:buChar char="⚫"/>
              <a:defRPr b="0" i="0" sz="1500" u="none" cap="none" strike="noStrike">
                <a:solidFill>
                  <a:srgbClr val="595959"/>
                </a:solidFill>
                <a:latin typeface="Corbel"/>
                <a:ea typeface="Corbel"/>
                <a:cs typeface="Corbel"/>
                <a:sym typeface="Corbel"/>
              </a:defRPr>
            </a:lvl1pPr>
            <a:lvl2pPr indent="-317500" lvl="1" marL="914400" marR="0" rtl="0" algn="l">
              <a:lnSpc>
                <a:spcPct val="90000"/>
              </a:lnSpc>
              <a:spcBef>
                <a:spcPts val="20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2pPr>
            <a:lvl3pPr indent="-304800" lvl="2" marL="1371600" marR="0" rtl="0" algn="l">
              <a:lnSpc>
                <a:spcPct val="90000"/>
              </a:lnSpc>
              <a:spcBef>
                <a:spcPts val="200"/>
              </a:spcBef>
              <a:spcAft>
                <a:spcPts val="0"/>
              </a:spcAft>
              <a:buClr>
                <a:schemeClr val="accent1"/>
              </a:buClr>
              <a:buSzPts val="1200"/>
              <a:buFont typeface="Noto Sans Symbols"/>
              <a:buChar char="⚫"/>
              <a:defRPr b="0" i="0" sz="1200" u="none" cap="none" strike="noStrike">
                <a:solidFill>
                  <a:srgbClr val="595959"/>
                </a:solidFill>
                <a:latin typeface="Corbel"/>
                <a:ea typeface="Corbel"/>
                <a:cs typeface="Corbel"/>
                <a:sym typeface="Corbel"/>
              </a:defRPr>
            </a:lvl3pPr>
            <a:lvl4pPr indent="-298450" lvl="3" marL="18288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4pPr>
            <a:lvl5pPr indent="-298450" lvl="4" marL="22860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5pPr>
            <a:lvl6pPr indent="-298450" lvl="5" marL="27432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6pPr>
            <a:lvl7pPr indent="-298450" lvl="6" marL="32004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7pPr>
            <a:lvl8pPr indent="-298450" lvl="7" marL="3657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8pPr>
            <a:lvl9pPr indent="-298450" lvl="8" marL="4114800" marR="0" rtl="0" algn="l">
              <a:lnSpc>
                <a:spcPct val="90000"/>
              </a:lnSpc>
              <a:spcBef>
                <a:spcPts val="200"/>
              </a:spcBef>
              <a:spcAft>
                <a:spcPts val="200"/>
              </a:spcAft>
              <a:buClr>
                <a:schemeClr val="accent1"/>
              </a:buClr>
              <a:buSzPts val="1100"/>
              <a:buFont typeface="Noto Sans Symbols"/>
              <a:buChar char="⚫"/>
              <a:defRPr b="0" i="0" sz="1100" u="none" cap="none" strike="noStrike">
                <a:solidFill>
                  <a:srgbClr val="595959"/>
                </a:solidFill>
                <a:latin typeface="Corbel"/>
                <a:ea typeface="Corbel"/>
                <a:cs typeface="Corbel"/>
                <a:sym typeface="Corbel"/>
              </a:defRPr>
            </a:lvl9pPr>
          </a:lstStyle>
          <a:p/>
        </p:txBody>
      </p:sp>
      <p:sp>
        <p:nvSpPr>
          <p:cNvPr id="86" name="Google Shape;86;p13"/>
          <p:cNvSpPr txBox="1"/>
          <p:nvPr>
            <p:ph idx="10" type="dt"/>
          </p:nvPr>
        </p:nvSpPr>
        <p:spPr>
          <a:xfrm>
            <a:off x="196849"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800" u="none" cap="none" strike="noStrike">
                <a:solidFill>
                  <a:srgbClr val="7F7F7F"/>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87" name="Google Shape;87;p13"/>
          <p:cNvSpPr txBox="1"/>
          <p:nvPr>
            <p:ph idx="11" type="ftr"/>
          </p:nvPr>
        </p:nvSpPr>
        <p:spPr>
          <a:xfrm>
            <a:off x="2901951" y="4767263"/>
            <a:ext cx="44337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800" u="none" cap="none" strike="noStrike">
                <a:solidFill>
                  <a:srgbClr val="7F7F7F"/>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88" name="Google Shape;88;p13"/>
          <p:cNvSpPr txBox="1"/>
          <p:nvPr>
            <p:ph idx="12" type="sldNum"/>
          </p:nvPr>
        </p:nvSpPr>
        <p:spPr>
          <a:xfrm>
            <a:off x="7975601" y="4767263"/>
            <a:ext cx="11481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chemeClr val="accent1"/>
                </a:solidFill>
                <a:latin typeface="Corbel"/>
                <a:ea typeface="Corbel"/>
                <a:cs typeface="Corbel"/>
                <a:sym typeface="Corbel"/>
              </a:defRPr>
            </a:lvl1pPr>
            <a:lvl2pPr indent="0" lvl="1" marL="0" marR="0" rtl="0" algn="r">
              <a:spcBef>
                <a:spcPts val="0"/>
              </a:spcBef>
              <a:buNone/>
              <a:defRPr b="1" i="0" sz="900" u="none" cap="none" strike="noStrike">
                <a:solidFill>
                  <a:schemeClr val="accent1"/>
                </a:solidFill>
                <a:latin typeface="Corbel"/>
                <a:ea typeface="Corbel"/>
                <a:cs typeface="Corbel"/>
                <a:sym typeface="Corbel"/>
              </a:defRPr>
            </a:lvl2pPr>
            <a:lvl3pPr indent="0" lvl="2" marL="0" marR="0" rtl="0" algn="r">
              <a:spcBef>
                <a:spcPts val="0"/>
              </a:spcBef>
              <a:buNone/>
              <a:defRPr b="1" i="0" sz="900" u="none" cap="none" strike="noStrike">
                <a:solidFill>
                  <a:schemeClr val="accent1"/>
                </a:solidFill>
                <a:latin typeface="Corbel"/>
                <a:ea typeface="Corbel"/>
                <a:cs typeface="Corbel"/>
                <a:sym typeface="Corbel"/>
              </a:defRPr>
            </a:lvl3pPr>
            <a:lvl4pPr indent="0" lvl="3" marL="0" marR="0" rtl="0" algn="r">
              <a:spcBef>
                <a:spcPts val="0"/>
              </a:spcBef>
              <a:buNone/>
              <a:defRPr b="1" i="0" sz="900" u="none" cap="none" strike="noStrike">
                <a:solidFill>
                  <a:schemeClr val="accent1"/>
                </a:solidFill>
                <a:latin typeface="Corbel"/>
                <a:ea typeface="Corbel"/>
                <a:cs typeface="Corbel"/>
                <a:sym typeface="Corbel"/>
              </a:defRPr>
            </a:lvl4pPr>
            <a:lvl5pPr indent="0" lvl="4" marL="0" marR="0" rtl="0" algn="r">
              <a:spcBef>
                <a:spcPts val="0"/>
              </a:spcBef>
              <a:buNone/>
              <a:defRPr b="1" i="0" sz="900" u="none" cap="none" strike="noStrike">
                <a:solidFill>
                  <a:schemeClr val="accent1"/>
                </a:solidFill>
                <a:latin typeface="Corbel"/>
                <a:ea typeface="Corbel"/>
                <a:cs typeface="Corbel"/>
                <a:sym typeface="Corbel"/>
              </a:defRPr>
            </a:lvl5pPr>
            <a:lvl6pPr indent="0" lvl="5" marL="0" marR="0" rtl="0" algn="r">
              <a:spcBef>
                <a:spcPts val="0"/>
              </a:spcBef>
              <a:buNone/>
              <a:defRPr b="1" i="0" sz="900" u="none" cap="none" strike="noStrike">
                <a:solidFill>
                  <a:schemeClr val="accent1"/>
                </a:solidFill>
                <a:latin typeface="Corbel"/>
                <a:ea typeface="Corbel"/>
                <a:cs typeface="Corbel"/>
                <a:sym typeface="Corbel"/>
              </a:defRPr>
            </a:lvl6pPr>
            <a:lvl7pPr indent="0" lvl="6" marL="0" marR="0" rtl="0" algn="r">
              <a:spcBef>
                <a:spcPts val="0"/>
              </a:spcBef>
              <a:buNone/>
              <a:defRPr b="1" i="0" sz="900" u="none" cap="none" strike="noStrike">
                <a:solidFill>
                  <a:schemeClr val="accent1"/>
                </a:solidFill>
                <a:latin typeface="Corbel"/>
                <a:ea typeface="Corbel"/>
                <a:cs typeface="Corbel"/>
                <a:sym typeface="Corbel"/>
              </a:defRPr>
            </a:lvl7pPr>
            <a:lvl8pPr indent="0" lvl="7" marL="0" marR="0" rtl="0" algn="r">
              <a:spcBef>
                <a:spcPts val="0"/>
              </a:spcBef>
              <a:buNone/>
              <a:defRPr b="1" i="0" sz="900" u="none" cap="none" strike="noStrike">
                <a:solidFill>
                  <a:schemeClr val="accent1"/>
                </a:solidFill>
                <a:latin typeface="Corbel"/>
                <a:ea typeface="Corbel"/>
                <a:cs typeface="Corbel"/>
                <a:sym typeface="Corbel"/>
              </a:defRPr>
            </a:lvl8pPr>
            <a:lvl9pPr indent="0" lvl="8" marL="0" marR="0" rtl="0" algn="r">
              <a:spcBef>
                <a:spcPts val="0"/>
              </a:spcBef>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X Education - Lead Scoring Case Study</a:t>
            </a:r>
            <a:endParaRPr sz="4800"/>
          </a:p>
        </p:txBody>
      </p:sp>
      <p:sp>
        <p:nvSpPr>
          <p:cNvPr id="165" name="Google Shape;165;p2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Group Members:</a:t>
            </a:r>
            <a:endParaRPr b="1">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Aman Rai				Deva Sharma</a:t>
            </a:r>
            <a:endParaRPr b="1">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Mukesh Timbrewala		Utkarsh Kant</a:t>
            </a:r>
            <a:endParaRPr b="1">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descr="Background pointer shape in timeline graphic" id="246" name="Google Shape;246;p3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7" name="Google Shape;247;p3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50" name="Google Shape;250;p3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34"/>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Loading &amp; Observing the past data provided by the Company</a:t>
            </a:r>
            <a:endParaRPr sz="1600"/>
          </a:p>
        </p:txBody>
      </p:sp>
      <p:sp>
        <p:nvSpPr>
          <p:cNvPr descr="Background pointer shape in timeline graphic" id="252" name="Google Shape;252;p3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3" name="Google Shape;253;p3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56" name="Google Shape;256;p3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4"/>
          <p:cNvSpPr txBox="1"/>
          <p:nvPr>
            <p:ph idx="4294967295" type="body"/>
          </p:nvPr>
        </p:nvSpPr>
        <p:spPr>
          <a:xfrm>
            <a:off x="1302650" y="3757725"/>
            <a:ext cx="29277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Duplicate removal, null value treatment, unnecessary column elimination, etc.</a:t>
            </a:r>
            <a:endParaRPr sz="1600"/>
          </a:p>
        </p:txBody>
      </p:sp>
      <p:sp>
        <p:nvSpPr>
          <p:cNvPr descr="Background pointer shape in timeline graphic" id="258" name="Google Shape;258;p3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9" name="Google Shape;259;p3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62" name="Google Shape;262;p3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4"/>
          <p:cNvSpPr txBox="1"/>
          <p:nvPr>
            <p:ph idx="4294967295" type="body"/>
          </p:nvPr>
        </p:nvSpPr>
        <p:spPr>
          <a:xfrm>
            <a:off x="3209650" y="385675"/>
            <a:ext cx="2427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Univariate, Bivariate, and Heatmap for numerical and categorical columns</a:t>
            </a:r>
            <a:endParaRPr sz="1600"/>
          </a:p>
        </p:txBody>
      </p:sp>
      <p:sp>
        <p:nvSpPr>
          <p:cNvPr descr="Background pointer shape in timeline graphic" id="264" name="Google Shape;264;p3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5" name="Google Shape;265;p3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68" name="Google Shape;268;p3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4"/>
          <p:cNvSpPr txBox="1"/>
          <p:nvPr>
            <p:ph idx="4294967295" type="body"/>
          </p:nvPr>
        </p:nvSpPr>
        <p:spPr>
          <a:xfrm>
            <a:off x="4906275" y="3757725"/>
            <a:ext cx="23325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Outlier Treatment, Feature-Standardization</a:t>
            </a:r>
            <a:endParaRPr sz="1600"/>
          </a:p>
        </p:txBody>
      </p:sp>
      <p:sp>
        <p:nvSpPr>
          <p:cNvPr descr="Background pointer shape in timeline graphic" id="270" name="Google Shape;270;p3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1" name="Google Shape;271;p3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74" name="Google Shape;274;p3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4"/>
          <p:cNvSpPr txBox="1"/>
          <p:nvPr>
            <p:ph idx="4294967295" type="body"/>
          </p:nvPr>
        </p:nvSpPr>
        <p:spPr>
          <a:xfrm>
            <a:off x="6596275" y="385675"/>
            <a:ext cx="23325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descr="Background pointer shape in timeline graphic" id="280" name="Google Shape;280;p3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1" name="Google Shape;281;p3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84" name="Google Shape;284;p3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5"/>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Selection of top 25 features using RFE</a:t>
            </a:r>
            <a:endParaRPr sz="1600"/>
          </a:p>
        </p:txBody>
      </p:sp>
      <p:sp>
        <p:nvSpPr>
          <p:cNvPr descr="Background pointer shape in timeline graphic" id="286" name="Google Shape;286;p3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7" name="Google Shape;287;p3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90" name="Google Shape;290;p3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5"/>
          <p:cNvSpPr txBox="1"/>
          <p:nvPr>
            <p:ph idx="4294967295" type="body"/>
          </p:nvPr>
        </p:nvSpPr>
        <p:spPr>
          <a:xfrm>
            <a:off x="1244325" y="3757725"/>
            <a:ext cx="3075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Model building using RFE for selected columns</a:t>
            </a:r>
            <a:endParaRPr sz="1600"/>
          </a:p>
        </p:txBody>
      </p:sp>
      <p:sp>
        <p:nvSpPr>
          <p:cNvPr descr="Background pointer shape in timeline graphic" id="292" name="Google Shape;292;p3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3" name="Google Shape;293;p35"/>
          <p:cNvSpPr txBox="1"/>
          <p:nvPr>
            <p:ph idx="4294967295" type="body"/>
          </p:nvPr>
        </p:nvSpPr>
        <p:spPr>
          <a:xfrm>
            <a:off x="3767750"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96" name="Google Shape;296;p3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5"/>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Reduction of columns and Model re-building</a:t>
            </a:r>
            <a:endParaRPr sz="1600"/>
          </a:p>
        </p:txBody>
      </p:sp>
      <p:sp>
        <p:nvSpPr>
          <p:cNvPr descr="Background pointer shape in timeline graphic" id="298" name="Google Shape;298;p3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9" name="Google Shape;299;p3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02" name="Google Shape;302;p3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5"/>
          <p:cNvSpPr txBox="1"/>
          <p:nvPr>
            <p:ph idx="4294967295" type="body"/>
          </p:nvPr>
        </p:nvSpPr>
        <p:spPr>
          <a:xfrm>
            <a:off x="4860200" y="3757725"/>
            <a:ext cx="25095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Final Model Analysis and performance on Test Data</a:t>
            </a:r>
            <a:endParaRPr sz="1600"/>
          </a:p>
        </p:txBody>
      </p:sp>
      <p:sp>
        <p:nvSpPr>
          <p:cNvPr descr="Background pointer shape in timeline graphic" id="304" name="Google Shape;304;p3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5" name="Google Shape;305;p3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08" name="Google Shape;308;p3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5"/>
          <p:cNvSpPr txBox="1"/>
          <p:nvPr>
            <p:ph idx="4294967295" type="body"/>
          </p:nvPr>
        </p:nvSpPr>
        <p:spPr>
          <a:xfrm>
            <a:off x="6514500" y="385675"/>
            <a:ext cx="25095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numerical columns for those who Converted and those who </a:t>
            </a:r>
            <a:r>
              <a:rPr b="1" lang="en" sz="1800">
                <a:latin typeface="Roboto"/>
                <a:ea typeface="Roboto"/>
                <a:cs typeface="Roboto"/>
                <a:sym typeface="Roboto"/>
              </a:rPr>
              <a:t>didn't.</a:t>
            </a:r>
            <a:endParaRPr b="1"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(Last Activity) for those who Converted and those who didn't.</a:t>
            </a:r>
            <a:endParaRPr b="1"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(A free copy of Mastering The Interview) for those who Converted and those who didn't.</a:t>
            </a:r>
            <a:endParaRPr b="1"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(Do Not Email) for those who Converted and those who didn't.</a:t>
            </a:r>
            <a:endParaRPr b="1"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(Lead Origin) for those who Converted and those who didn't.</a:t>
            </a:r>
            <a:endParaRPr b="1"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(Lead Source) for those who Converted and those who didn't.</a:t>
            </a:r>
            <a:endParaRPr b="1"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variation in categorical column (Last Notable Activity) for those who Converted and those who didn't.</a:t>
            </a:r>
            <a:endParaRPr b="1"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72" name="Google Shape;172;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 Education Company</a:t>
            </a:r>
            <a:endParaRPr/>
          </a:p>
        </p:txBody>
      </p:sp>
      <p:sp>
        <p:nvSpPr>
          <p:cNvPr id="173" name="Google Shape;173;p26"/>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correlation (Heat Map) of all selected numerical columns.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plots depicting correlation (Heat Map) of all selected columns (numerical columns and dummy columns).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Linear Regression Final Model Parameters</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Area under ROC = 0.84</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Intermediate cut-off = 0.35</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Final cut-off = 0.42</a:t>
            </a:r>
            <a:endParaRPr b="1"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Analysis</a:t>
            </a:r>
            <a:endParaRPr/>
          </a:p>
        </p:txBody>
      </p:sp>
      <p:sp>
        <p:nvSpPr>
          <p:cNvPr id="395" name="Google Shape;395;p4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of our Final Model</a:t>
            </a:r>
            <a:endParaRPr/>
          </a:p>
        </p:txBody>
      </p:sp>
      <p:sp>
        <p:nvSpPr>
          <p:cNvPr id="396" name="Google Shape;396;p4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Overall accuracy on Test set: 0.786</a:t>
            </a:r>
            <a:br>
              <a:rPr lang="en"/>
            </a:br>
            <a:endParaRPr/>
          </a:p>
          <a:p>
            <a:pPr indent="0" lvl="0" marL="0" rtl="0" algn="l">
              <a:spcBef>
                <a:spcPts val="1600"/>
              </a:spcBef>
              <a:spcAft>
                <a:spcPts val="0"/>
              </a:spcAft>
              <a:buNone/>
            </a:pPr>
            <a:r>
              <a:rPr lang="en"/>
              <a:t>Sensitivity of our logistic regression model: 0.733</a:t>
            </a:r>
            <a:br>
              <a:rPr lang="en"/>
            </a:br>
            <a:endParaRPr/>
          </a:p>
          <a:p>
            <a:pPr indent="0" lvl="0" marL="0" rtl="0" algn="l">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Inferences from Model</a:t>
            </a:r>
            <a:endParaRPr/>
          </a:p>
        </p:txBody>
      </p:sp>
      <p:sp>
        <p:nvSpPr>
          <p:cNvPr id="402" name="Google Shape;402;p5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Insights Derived from our Model</a:t>
            </a:r>
            <a:endParaRPr/>
          </a:p>
        </p:txBody>
      </p:sp>
      <p:sp>
        <p:nvSpPr>
          <p:cNvPr id="403" name="Google Shape;403;p5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3 variables in model, that contribute towards lead conversion are: </a:t>
            </a:r>
            <a:endParaRPr/>
          </a:p>
          <a:p>
            <a:pPr indent="-342900" lvl="0" marL="457200" rtl="0" algn="l">
              <a:spcBef>
                <a:spcPts val="1600"/>
              </a:spcBef>
              <a:spcAft>
                <a:spcPts val="0"/>
              </a:spcAft>
              <a:buSzPts val="1800"/>
              <a:buChar char="●"/>
            </a:pPr>
            <a:r>
              <a:rPr lang="en"/>
              <a:t>Total Time Spent on Website</a:t>
            </a:r>
            <a:endParaRPr/>
          </a:p>
          <a:p>
            <a:pPr indent="-342900" lvl="0" marL="457200" rtl="0" algn="l">
              <a:spcBef>
                <a:spcPts val="0"/>
              </a:spcBef>
              <a:spcAft>
                <a:spcPts val="0"/>
              </a:spcAft>
              <a:buSzPts val="1800"/>
              <a:buChar char="●"/>
            </a:pPr>
            <a:r>
              <a:rPr lang="en"/>
              <a:t> Last Notable Activity_SMS Sent</a:t>
            </a:r>
            <a:endParaRPr/>
          </a:p>
          <a:p>
            <a:pPr indent="-342900" lvl="0" marL="457200" rtl="0" algn="l">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Inferences from Model</a:t>
            </a:r>
            <a:endParaRPr/>
          </a:p>
        </p:txBody>
      </p:sp>
      <p:sp>
        <p:nvSpPr>
          <p:cNvPr id="409" name="Google Shape;409;p5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Insights Derived from our Model</a:t>
            </a:r>
            <a:endParaRPr/>
          </a:p>
        </p:txBody>
      </p:sp>
      <p:sp>
        <p:nvSpPr>
          <p:cNvPr id="410" name="Google Shape;410;p5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3 variables in my model, that should be focused are:</a:t>
            </a:r>
            <a:br>
              <a:rPr lang="en"/>
            </a:br>
            <a:endParaRPr/>
          </a:p>
          <a:p>
            <a:pPr indent="-342900" lvl="0" marL="457200" rtl="0" algn="l">
              <a:spcBef>
                <a:spcPts val="1600"/>
              </a:spcBef>
              <a:spcAft>
                <a:spcPts val="0"/>
              </a:spcAft>
              <a:buSzPts val="1800"/>
              <a:buChar char="●"/>
            </a:pPr>
            <a:r>
              <a:rPr lang="en"/>
              <a:t>Last Activity_SMS Sent (positively impacting)</a:t>
            </a:r>
            <a:endParaRPr/>
          </a:p>
          <a:p>
            <a:pPr indent="-342900" lvl="0" marL="457200" rtl="0" algn="l">
              <a:spcBef>
                <a:spcPts val="0"/>
              </a:spcBef>
              <a:spcAft>
                <a:spcPts val="0"/>
              </a:spcAft>
              <a:buSzPts val="1800"/>
              <a:buChar char="●"/>
            </a:pPr>
            <a:r>
              <a:rPr lang="en"/>
              <a:t>Last Activity_Olark Chat Conversation (negatively impacting)</a:t>
            </a:r>
            <a:endParaRPr/>
          </a:p>
          <a:p>
            <a:pPr indent="-342900" lvl="0" marL="457200" rtl="0" algn="l">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2"/>
          <p:cNvSpPr txBox="1"/>
          <p:nvPr>
            <p:ph type="ctrTitle"/>
          </p:nvPr>
        </p:nvSpPr>
        <p:spPr>
          <a:xfrm>
            <a:off x="598100" y="556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1 (LR Model)</a:t>
            </a:r>
            <a:endParaRPr/>
          </a:p>
        </p:txBody>
      </p:sp>
      <p:sp>
        <p:nvSpPr>
          <p:cNvPr id="416" name="Google Shape;416;p52"/>
          <p:cNvSpPr txBox="1"/>
          <p:nvPr>
            <p:ph idx="1" type="subTitle"/>
          </p:nvPr>
        </p:nvSpPr>
        <p:spPr>
          <a:xfrm>
            <a:off x="598088" y="18015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Logistic Regression Model is decent and accurate enough, when compared to the model derived using PCA, with </a:t>
            </a:r>
            <a:r>
              <a:rPr lang="en"/>
              <a:t>78.6 % Accuracy on Test Set, 73.3 % Sensitivity and 82.3 % Specificity. </a:t>
            </a:r>
            <a:endParaRPr/>
          </a:p>
          <a:p>
            <a:pPr indent="0" lvl="0" marL="0" rtl="0" algn="l">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3"/>
          <p:cNvSpPr txBox="1"/>
          <p:nvPr>
            <p:ph type="ctrTitle"/>
          </p:nvPr>
        </p:nvSpPr>
        <p:spPr>
          <a:xfrm>
            <a:off x="598100" y="556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2 (Recommendation)</a:t>
            </a:r>
            <a:endParaRPr/>
          </a:p>
        </p:txBody>
      </p:sp>
      <p:sp>
        <p:nvSpPr>
          <p:cNvPr id="422" name="Google Shape;422;p53"/>
          <p:cNvSpPr txBox="1"/>
          <p:nvPr>
            <p:ph idx="1" type="subTitle"/>
          </p:nvPr>
        </p:nvSpPr>
        <p:spPr>
          <a:xfrm>
            <a:off x="598088" y="18015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Education Company needs to focus on following key aspects to improve the overall conversion rate:</a:t>
            </a:r>
            <a:endParaRPr/>
          </a:p>
          <a:p>
            <a:pPr indent="-361950" lvl="0" marL="457200" rtl="0" algn="l">
              <a:spcBef>
                <a:spcPts val="0"/>
              </a:spcBef>
              <a:spcAft>
                <a:spcPts val="0"/>
              </a:spcAft>
              <a:buSzPts val="2100"/>
              <a:buChar char="●"/>
            </a:pPr>
            <a:r>
              <a:rPr lang="en" sz="1800"/>
              <a:t>Increase user engagement on their website since this helps in higher conversion</a:t>
            </a:r>
            <a:endParaRPr sz="1800"/>
          </a:p>
          <a:p>
            <a:pPr indent="-361950" lvl="0" marL="457200" rtl="0" algn="l">
              <a:spcBef>
                <a:spcPts val="0"/>
              </a:spcBef>
              <a:spcAft>
                <a:spcPts val="0"/>
              </a:spcAft>
              <a:buSzPts val="2100"/>
              <a:buChar char="●"/>
            </a:pPr>
            <a:r>
              <a:rPr lang="en" sz="1800"/>
              <a:t>Increase on sending SMS notifications since this helps in higher conversion</a:t>
            </a:r>
            <a:endParaRPr sz="1800"/>
          </a:p>
          <a:p>
            <a:pPr indent="-361950" lvl="0" marL="457200" rtl="0" algn="l">
              <a:spcBef>
                <a:spcPts val="0"/>
              </a:spcBef>
              <a:spcAft>
                <a:spcPts val="0"/>
              </a:spcAft>
              <a:buSzPts val="2100"/>
              <a:buChar char="●"/>
            </a:pPr>
            <a:r>
              <a:rPr lang="en" sz="1800"/>
              <a:t>Get Total visits increased by advertising etc. since this helps in higher conversion</a:t>
            </a:r>
            <a:endParaRPr sz="1800"/>
          </a:p>
          <a:p>
            <a:pPr indent="-361950" lvl="0" marL="457200" rtl="0" algn="l">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79" name="Google Shape;179;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 Education Company</a:t>
            </a:r>
            <a:endParaRPr/>
          </a:p>
        </p:txBody>
      </p:sp>
      <p:sp>
        <p:nvSpPr>
          <p:cNvPr id="180" name="Google Shape;180;p27"/>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indent="-342900" lvl="0" marL="457200" rtl="0" algn="l">
              <a:spcBef>
                <a:spcPts val="0"/>
              </a:spcBef>
              <a:spcAft>
                <a:spcPts val="0"/>
              </a:spcAft>
              <a:buSzPts val="1800"/>
              <a:buChar char="●"/>
            </a:pPr>
            <a:r>
              <a:rPr lang="en">
                <a:latin typeface="Verdana"/>
                <a:ea typeface="Verdana"/>
                <a:cs typeface="Verdana"/>
                <a:sym typeface="Verdana"/>
              </a:rPr>
              <a:t>The typical lead conversion rate at X education is around 30%</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86" name="Google Shape;186;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 Education Company’s Problem</a:t>
            </a:r>
            <a:endParaRPr/>
          </a:p>
        </p:txBody>
      </p:sp>
      <p:sp>
        <p:nvSpPr>
          <p:cNvPr id="187" name="Google Shape;187;p28"/>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indent="-342900" lvl="0" marL="457200" rtl="0" algn="l">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3" name="Google Shape;193;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 Education Company’s Problem</a:t>
            </a:r>
            <a:endParaRPr/>
          </a:p>
        </p:txBody>
      </p:sp>
      <p:sp>
        <p:nvSpPr>
          <p:cNvPr id="194" name="Google Shape;194;p29"/>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cap="flat" cmpd="sng" w="28575">
            <a:solidFill>
              <a:schemeClr val="accent1"/>
            </a:solidFill>
            <a:prstDash val="solid"/>
            <a:round/>
            <a:headEnd len="sm" w="sm" type="none"/>
            <a:tailEnd len="sm" w="sm" type="none"/>
          </a:ln>
        </p:spPr>
      </p:cxnSp>
      <p:sp>
        <p:nvSpPr>
          <p:cNvPr id="200" name="Google Shape;200;p30"/>
          <p:cNvSpPr txBox="1"/>
          <p:nvPr/>
        </p:nvSpPr>
        <p:spPr>
          <a:xfrm>
            <a:off x="89452" y="108071"/>
            <a:ext cx="7076700" cy="43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fmla="val 50000" name="adj1"/>
                <a:gd fmla="val 50000" name="adj2"/>
              </a:avLst>
            </a:prstGeom>
            <a:solidFill>
              <a:srgbClr val="CDE6E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30"/>
            <p:cNvSpPr/>
            <p:nvPr/>
          </p:nvSpPr>
          <p:spPr>
            <a:xfrm>
              <a:off x="4408" y="1292074"/>
              <a:ext cx="1927500" cy="1722900"/>
            </a:xfrm>
            <a:prstGeom prst="roundRect">
              <a:avLst>
                <a:gd fmla="val 16667" name="adj"/>
              </a:avLst>
            </a:prstGeom>
            <a:solidFill>
              <a:srgbClr val="3EBAD1"/>
            </a:solidFill>
            <a:ln cap="flat" cmpd="sng" w="107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30"/>
            <p:cNvSpPr txBox="1"/>
            <p:nvPr/>
          </p:nvSpPr>
          <p:spPr>
            <a:xfrm>
              <a:off x="88506" y="1376172"/>
              <a:ext cx="1759200" cy="15546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indent="0" lvl="0" marL="0" marR="0" rtl="0" algn="ctr">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indent="0" lvl="0" marL="0" marR="0" rtl="0" algn="ctr">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fmla="val 16667" name="adj"/>
              </a:avLst>
            </a:prstGeom>
            <a:solidFill>
              <a:srgbClr val="3EBAD1"/>
            </a:solidFill>
            <a:ln cap="flat" cmpd="sng" w="107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6" name="Google Shape;206;p30"/>
            <p:cNvSpPr txBox="1"/>
            <p:nvPr/>
          </p:nvSpPr>
          <p:spPr>
            <a:xfrm>
              <a:off x="2112397" y="1376172"/>
              <a:ext cx="1759200" cy="15546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fmla="val 16667" name="adj"/>
              </a:avLst>
            </a:prstGeom>
            <a:solidFill>
              <a:srgbClr val="3EBAD1"/>
            </a:solidFill>
            <a:ln cap="flat" cmpd="sng" w="107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0"/>
            <p:cNvSpPr txBox="1"/>
            <p:nvPr/>
          </p:nvSpPr>
          <p:spPr>
            <a:xfrm>
              <a:off x="4136288" y="1376172"/>
              <a:ext cx="1759200" cy="15546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indent="0" lvl="0" marL="0" marR="0" rtl="0" algn="ctr">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indent="0" lvl="0" marL="0" marR="0" rtl="0" algn="ctr">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fmla="val 16667" name="adj"/>
              </a:avLst>
            </a:prstGeom>
            <a:solidFill>
              <a:srgbClr val="3EBAD1"/>
            </a:solidFill>
            <a:ln cap="flat" cmpd="sng" w="107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0" name="Google Shape;210;p30"/>
            <p:cNvSpPr txBox="1"/>
            <p:nvPr/>
          </p:nvSpPr>
          <p:spPr>
            <a:xfrm>
              <a:off x="6160178" y="1376172"/>
              <a:ext cx="1759200" cy="15546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fmla="val 16667" name="adj"/>
              </a:avLst>
            </a:prstGeom>
            <a:solidFill>
              <a:srgbClr val="3EBAD1"/>
            </a:solidFill>
            <a:ln cap="flat" cmpd="sng" w="107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30"/>
            <p:cNvSpPr txBox="1"/>
            <p:nvPr/>
          </p:nvSpPr>
          <p:spPr>
            <a:xfrm>
              <a:off x="8184069" y="1376172"/>
              <a:ext cx="1759200" cy="15546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chemeClr val="dk1"/>
                </a:solidFill>
                <a:latin typeface="Corbel"/>
                <a:ea typeface="Corbel"/>
                <a:cs typeface="Corbel"/>
                <a:sym typeface="Corbel"/>
              </a:rPr>
              <a:t>Lead to Conversion process</a:t>
            </a:r>
            <a:endParaRPr b="1" sz="1100"/>
          </a:p>
        </p:txBody>
      </p:sp>
      <p:sp>
        <p:nvSpPr>
          <p:cNvPr id="214" name="Google Shape;214;p30"/>
          <p:cNvSpPr/>
          <p:nvPr/>
        </p:nvSpPr>
        <p:spPr>
          <a:xfrm rot="-5400000">
            <a:off x="4662654" y="3217729"/>
            <a:ext cx="1816500" cy="1818900"/>
          </a:xfrm>
          <a:prstGeom prst="homePlate">
            <a:avLst>
              <a:gd fmla="val 50000" name="adj"/>
            </a:avLst>
          </a:prstGeom>
          <a:solidFill>
            <a:srgbClr val="92D050"/>
          </a:solidFill>
          <a:ln cap="flat" cmpd="sng" w="10775">
            <a:solidFill>
              <a:srgbClr val="2E87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5" name="Google Shape;215;p30"/>
          <p:cNvSpPr txBox="1"/>
          <p:nvPr/>
        </p:nvSpPr>
        <p:spPr>
          <a:xfrm>
            <a:off x="4661441" y="3673131"/>
            <a:ext cx="1818900" cy="13623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400">
                <a:solidFill>
                  <a:schemeClr val="lt1"/>
                </a:solidFill>
                <a:latin typeface="Corbel"/>
                <a:ea typeface="Corbel"/>
                <a:cs typeface="Corbel"/>
                <a:sym typeface="Corbel"/>
              </a:rPr>
              <a:t>Proposed Solution: </a:t>
            </a:r>
            <a:endParaRPr sz="1100"/>
          </a:p>
          <a:p>
            <a:pPr indent="0" lvl="0" marL="0" marR="0" rtl="0" algn="ctr">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2" name="Google Shape;222;p3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Leads Clustering</a:t>
            </a:r>
            <a:endParaRPr b="1" sz="1600"/>
          </a:p>
          <a:p>
            <a:pPr indent="0" lvl="0" marL="0" rtl="0" algn="just">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5" name="Google Shape;225;p3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Focus Communication</a:t>
            </a:r>
            <a:endParaRPr b="1" sz="1600"/>
          </a:p>
          <a:p>
            <a:pPr indent="0" lvl="0" marL="0" rtl="0" algn="just">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8" name="Google Shape;228;p3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 conversion</a:t>
            </a:r>
            <a:endParaRPr b="1" sz="1600"/>
          </a:p>
          <a:p>
            <a:pPr indent="0" lvl="0" marL="0" rtl="0" algn="just">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35" name="Google Shape;235;p3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Selection of Hot Leads</a:t>
            </a:r>
            <a:endParaRPr/>
          </a:p>
        </p:txBody>
      </p:sp>
      <p:sp>
        <p:nvSpPr>
          <p:cNvPr id="236" name="Google Shape;236;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our Problem Solution, the </a:t>
            </a:r>
            <a:r>
              <a:rPr lang="en"/>
              <a:t>crucial</a:t>
            </a:r>
            <a:r>
              <a:rPr lang="en"/>
              <a:t> part is to accurately identify hot leads.</a:t>
            </a:r>
            <a:endParaRPr/>
          </a:p>
          <a:p>
            <a:pPr indent="0" lvl="0" marL="0" rtl="0" algn="l">
              <a:spcBef>
                <a:spcPts val="1600"/>
              </a:spcBef>
              <a:spcAft>
                <a:spcPts val="0"/>
              </a:spcAft>
              <a:buNone/>
            </a:pPr>
            <a:r>
              <a:rPr lang="en"/>
              <a:t>The more accurate we obtain the hot lead, the more chance we get of higher conversion ratio.</a:t>
            </a:r>
            <a:endParaRPr/>
          </a:p>
          <a:p>
            <a:pPr indent="0" lvl="0" marL="0" rtl="0" algn="l">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