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 id="2147483678" r:id="rId3"/>
    <p:sldMasterId id="2147483694" r:id="rId4"/>
  </p:sldMasterIdLst>
  <p:notesMasterIdLst>
    <p:notesMasterId r:id="rId16"/>
  </p:notesMasterIdLst>
  <p:sldIdLst>
    <p:sldId id="277" r:id="rId5"/>
    <p:sldId id="278" r:id="rId6"/>
    <p:sldId id="265" r:id="rId7"/>
    <p:sldId id="275" r:id="rId8"/>
    <p:sldId id="279" r:id="rId9"/>
    <p:sldId id="280" r:id="rId10"/>
    <p:sldId id="283" r:id="rId11"/>
    <p:sldId id="273" r:id="rId12"/>
    <p:sldId id="269" r:id="rId13"/>
    <p:sldId id="271"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4" d="100"/>
          <a:sy n="74" d="100"/>
        </p:scale>
        <p:origin x="72"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A9908E-5B1B-364B-B79A-802464A828E8}" type="doc">
      <dgm:prSet loTypeId="urn:microsoft.com/office/officeart/2005/8/layout/chevron1" loCatId="" qsTypeId="urn:microsoft.com/office/officeart/2005/8/quickstyle/simple1" qsCatId="simple" csTypeId="urn:microsoft.com/office/officeart/2005/8/colors/accent1_2" csCatId="accent1" phldr="1"/>
      <dgm:spPr/>
    </dgm:pt>
    <dgm:pt modelId="{242D2690-33E7-D842-A394-AF77599CD506}">
      <dgm:prSet phldrT="[Text]" custT="1"/>
      <dgm:spPr/>
      <dgm:t>
        <a:bodyPr/>
        <a:lstStyle/>
        <a:p>
          <a:r>
            <a:rPr lang="en-US" sz="2400" dirty="0" smtClean="0">
              <a:latin typeface="Futura Next" panose="020B0602020204020303" pitchFamily="34" charset="0"/>
            </a:rPr>
            <a:t>Scenario - I</a:t>
          </a:r>
          <a:endParaRPr lang="en-US" sz="2400" dirty="0">
            <a:latin typeface="Futura Next" panose="020B0602020204020303" pitchFamily="34" charset="0"/>
          </a:endParaRPr>
        </a:p>
      </dgm:t>
    </dgm:pt>
    <dgm:pt modelId="{4D9E6611-23C6-7240-8588-659715661984}" type="parTrans" cxnId="{7B8C3E3B-ED85-B64B-89BE-5C3758E8000C}">
      <dgm:prSet/>
      <dgm:spPr/>
      <dgm:t>
        <a:bodyPr/>
        <a:lstStyle/>
        <a:p>
          <a:endParaRPr lang="en-US" sz="800">
            <a:latin typeface="Futura Next" panose="020B0602020204020303" pitchFamily="34" charset="0"/>
          </a:endParaRPr>
        </a:p>
      </dgm:t>
    </dgm:pt>
    <dgm:pt modelId="{680CF2C1-13F0-0044-A33A-883ACB619B09}" type="sibTrans" cxnId="{7B8C3E3B-ED85-B64B-89BE-5C3758E8000C}">
      <dgm:prSet/>
      <dgm:spPr/>
      <dgm:t>
        <a:bodyPr/>
        <a:lstStyle/>
        <a:p>
          <a:endParaRPr lang="en-US" sz="800">
            <a:latin typeface="Futura Next" panose="020B0602020204020303" pitchFamily="34" charset="0"/>
          </a:endParaRPr>
        </a:p>
      </dgm:t>
    </dgm:pt>
    <dgm:pt modelId="{E07B4EFE-7BFD-6A46-92A5-E53F3CE4C6AE}">
      <dgm:prSet phldrT="[Text]" custT="1"/>
      <dgm:spPr/>
      <dgm:t>
        <a:bodyPr/>
        <a:lstStyle/>
        <a:p>
          <a:r>
            <a:rPr lang="en-US" sz="2400" dirty="0" smtClean="0">
              <a:latin typeface="Futura Next" panose="020B0602020204020303" pitchFamily="34" charset="0"/>
            </a:rPr>
            <a:t>Scenario - II</a:t>
          </a:r>
          <a:endParaRPr lang="en-US" sz="2400" dirty="0">
            <a:latin typeface="Futura Next" panose="020B0602020204020303" pitchFamily="34" charset="0"/>
          </a:endParaRPr>
        </a:p>
      </dgm:t>
    </dgm:pt>
    <dgm:pt modelId="{6A31FDBE-DB84-2A43-8BB3-72247574D6B6}" type="parTrans" cxnId="{B8CA4DB9-F8AB-6E46-81FF-B4C153CB5832}">
      <dgm:prSet/>
      <dgm:spPr/>
      <dgm:t>
        <a:bodyPr/>
        <a:lstStyle/>
        <a:p>
          <a:endParaRPr lang="en-US" sz="800">
            <a:latin typeface="Futura Next" panose="020B0602020204020303" pitchFamily="34" charset="0"/>
          </a:endParaRPr>
        </a:p>
      </dgm:t>
    </dgm:pt>
    <dgm:pt modelId="{AC9D87A9-E693-7D4C-B743-6AE5D1F3CF14}" type="sibTrans" cxnId="{B8CA4DB9-F8AB-6E46-81FF-B4C153CB5832}">
      <dgm:prSet/>
      <dgm:spPr/>
      <dgm:t>
        <a:bodyPr/>
        <a:lstStyle/>
        <a:p>
          <a:endParaRPr lang="en-US" sz="800">
            <a:latin typeface="Futura Next" panose="020B0602020204020303" pitchFamily="34" charset="0"/>
          </a:endParaRPr>
        </a:p>
      </dgm:t>
    </dgm:pt>
    <dgm:pt modelId="{33C2A648-7C3A-A542-B80C-7247CB7949AE}" type="pres">
      <dgm:prSet presAssocID="{86A9908E-5B1B-364B-B79A-802464A828E8}" presName="Name0" presStyleCnt="0">
        <dgm:presLayoutVars>
          <dgm:dir/>
          <dgm:animLvl val="lvl"/>
          <dgm:resizeHandles val="exact"/>
        </dgm:presLayoutVars>
      </dgm:prSet>
      <dgm:spPr/>
    </dgm:pt>
    <dgm:pt modelId="{314267DD-FFDF-CA42-801C-3B53581F212C}" type="pres">
      <dgm:prSet presAssocID="{242D2690-33E7-D842-A394-AF77599CD506}" presName="parTxOnly" presStyleLbl="node1" presStyleIdx="0" presStyleCnt="2">
        <dgm:presLayoutVars>
          <dgm:chMax val="0"/>
          <dgm:chPref val="0"/>
          <dgm:bulletEnabled val="1"/>
        </dgm:presLayoutVars>
      </dgm:prSet>
      <dgm:spPr/>
      <dgm:t>
        <a:bodyPr/>
        <a:lstStyle/>
        <a:p>
          <a:endParaRPr lang="en-US"/>
        </a:p>
      </dgm:t>
    </dgm:pt>
    <dgm:pt modelId="{0478A49A-DB00-A046-878F-6F67240D1E8F}" type="pres">
      <dgm:prSet presAssocID="{680CF2C1-13F0-0044-A33A-883ACB619B09}" presName="parTxOnlySpace" presStyleCnt="0"/>
      <dgm:spPr/>
    </dgm:pt>
    <dgm:pt modelId="{D4B969C3-E967-034C-B393-F5861E1F3449}" type="pres">
      <dgm:prSet presAssocID="{E07B4EFE-7BFD-6A46-92A5-E53F3CE4C6AE}" presName="parTxOnly" presStyleLbl="node1" presStyleIdx="1" presStyleCnt="2" custLinFactNeighborX="1673" custLinFactNeighborY="-1578">
        <dgm:presLayoutVars>
          <dgm:chMax val="0"/>
          <dgm:chPref val="0"/>
          <dgm:bulletEnabled val="1"/>
        </dgm:presLayoutVars>
      </dgm:prSet>
      <dgm:spPr/>
      <dgm:t>
        <a:bodyPr/>
        <a:lstStyle/>
        <a:p>
          <a:endParaRPr lang="en-US"/>
        </a:p>
      </dgm:t>
    </dgm:pt>
  </dgm:ptLst>
  <dgm:cxnLst>
    <dgm:cxn modelId="{B8CA4DB9-F8AB-6E46-81FF-B4C153CB5832}" srcId="{86A9908E-5B1B-364B-B79A-802464A828E8}" destId="{E07B4EFE-7BFD-6A46-92A5-E53F3CE4C6AE}" srcOrd="1" destOrd="0" parTransId="{6A31FDBE-DB84-2A43-8BB3-72247574D6B6}" sibTransId="{AC9D87A9-E693-7D4C-B743-6AE5D1F3CF14}"/>
    <dgm:cxn modelId="{7B8C3E3B-ED85-B64B-89BE-5C3758E8000C}" srcId="{86A9908E-5B1B-364B-B79A-802464A828E8}" destId="{242D2690-33E7-D842-A394-AF77599CD506}" srcOrd="0" destOrd="0" parTransId="{4D9E6611-23C6-7240-8588-659715661984}" sibTransId="{680CF2C1-13F0-0044-A33A-883ACB619B09}"/>
    <dgm:cxn modelId="{735C9FCB-382F-2D49-BDD2-129510D526A9}" type="presOf" srcId="{E07B4EFE-7BFD-6A46-92A5-E53F3CE4C6AE}" destId="{D4B969C3-E967-034C-B393-F5861E1F3449}" srcOrd="0" destOrd="0" presId="urn:microsoft.com/office/officeart/2005/8/layout/chevron1"/>
    <dgm:cxn modelId="{7231EEC1-7B53-F740-8431-71CB962E4F3B}" type="presOf" srcId="{242D2690-33E7-D842-A394-AF77599CD506}" destId="{314267DD-FFDF-CA42-801C-3B53581F212C}" srcOrd="0" destOrd="0" presId="urn:microsoft.com/office/officeart/2005/8/layout/chevron1"/>
    <dgm:cxn modelId="{4B61357F-25F0-4245-A827-22A563834D08}" type="presOf" srcId="{86A9908E-5B1B-364B-B79A-802464A828E8}" destId="{33C2A648-7C3A-A542-B80C-7247CB7949AE}" srcOrd="0" destOrd="0" presId="urn:microsoft.com/office/officeart/2005/8/layout/chevron1"/>
    <dgm:cxn modelId="{9BE0E41E-FCDE-A34B-A0C4-BA8F8185A016}" type="presParOf" srcId="{33C2A648-7C3A-A542-B80C-7247CB7949AE}" destId="{314267DD-FFDF-CA42-801C-3B53581F212C}" srcOrd="0" destOrd="0" presId="urn:microsoft.com/office/officeart/2005/8/layout/chevron1"/>
    <dgm:cxn modelId="{921CDD65-2E23-A04E-B4EE-7EF5B243C2C0}" type="presParOf" srcId="{33C2A648-7C3A-A542-B80C-7247CB7949AE}" destId="{0478A49A-DB00-A046-878F-6F67240D1E8F}" srcOrd="1" destOrd="0" presId="urn:microsoft.com/office/officeart/2005/8/layout/chevron1"/>
    <dgm:cxn modelId="{BEA23594-8DD8-CE47-9A86-A09DF3CB616F}" type="presParOf" srcId="{33C2A648-7C3A-A542-B80C-7247CB7949AE}" destId="{D4B969C3-E967-034C-B393-F5861E1F3449}"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A9908E-5B1B-364B-B79A-802464A828E8}" type="doc">
      <dgm:prSet loTypeId="urn:microsoft.com/office/officeart/2005/8/layout/chevron1" loCatId="" qsTypeId="urn:microsoft.com/office/officeart/2005/8/quickstyle/simple1" qsCatId="simple" csTypeId="urn:microsoft.com/office/officeart/2005/8/colors/accent1_2" csCatId="accent1" phldr="1"/>
      <dgm:spPr/>
    </dgm:pt>
    <dgm:pt modelId="{242D2690-33E7-D842-A394-AF77599CD506}">
      <dgm:prSet phldrT="[Text]" custT="1"/>
      <dgm:spPr/>
      <dgm:t>
        <a:bodyPr/>
        <a:lstStyle/>
        <a:p>
          <a:r>
            <a:rPr lang="en-US" sz="2400" dirty="0" smtClean="0">
              <a:latin typeface="Futura Next" panose="020B0602020204020303" pitchFamily="34" charset="0"/>
            </a:rPr>
            <a:t>Scenario - III</a:t>
          </a:r>
          <a:endParaRPr lang="en-US" sz="2400" dirty="0">
            <a:latin typeface="Futura Next" panose="020B0602020204020303" pitchFamily="34" charset="0"/>
          </a:endParaRPr>
        </a:p>
      </dgm:t>
    </dgm:pt>
    <dgm:pt modelId="{4D9E6611-23C6-7240-8588-659715661984}" type="parTrans" cxnId="{7B8C3E3B-ED85-B64B-89BE-5C3758E8000C}">
      <dgm:prSet/>
      <dgm:spPr/>
      <dgm:t>
        <a:bodyPr/>
        <a:lstStyle/>
        <a:p>
          <a:endParaRPr lang="en-US" sz="800">
            <a:latin typeface="Futura Next" panose="020B0602020204020303" pitchFamily="34" charset="0"/>
          </a:endParaRPr>
        </a:p>
      </dgm:t>
    </dgm:pt>
    <dgm:pt modelId="{680CF2C1-13F0-0044-A33A-883ACB619B09}" type="sibTrans" cxnId="{7B8C3E3B-ED85-B64B-89BE-5C3758E8000C}">
      <dgm:prSet/>
      <dgm:spPr/>
      <dgm:t>
        <a:bodyPr/>
        <a:lstStyle/>
        <a:p>
          <a:endParaRPr lang="en-US" sz="800">
            <a:latin typeface="Futura Next" panose="020B0602020204020303" pitchFamily="34" charset="0"/>
          </a:endParaRPr>
        </a:p>
      </dgm:t>
    </dgm:pt>
    <dgm:pt modelId="{E07B4EFE-7BFD-6A46-92A5-E53F3CE4C6AE}">
      <dgm:prSet phldrT="[Text]" custT="1"/>
      <dgm:spPr/>
      <dgm:t>
        <a:bodyPr/>
        <a:lstStyle/>
        <a:p>
          <a:r>
            <a:rPr lang="en-US" sz="2400" dirty="0" smtClean="0">
              <a:latin typeface="Futura Next" panose="020B0602020204020303" pitchFamily="34" charset="0"/>
            </a:rPr>
            <a:t>Scenario - IV</a:t>
          </a:r>
          <a:endParaRPr lang="en-US" sz="2400" dirty="0">
            <a:latin typeface="Futura Next" panose="020B0602020204020303" pitchFamily="34" charset="0"/>
          </a:endParaRPr>
        </a:p>
      </dgm:t>
    </dgm:pt>
    <dgm:pt modelId="{6A31FDBE-DB84-2A43-8BB3-72247574D6B6}" type="parTrans" cxnId="{B8CA4DB9-F8AB-6E46-81FF-B4C153CB5832}">
      <dgm:prSet/>
      <dgm:spPr/>
      <dgm:t>
        <a:bodyPr/>
        <a:lstStyle/>
        <a:p>
          <a:endParaRPr lang="en-US" sz="800">
            <a:latin typeface="Futura Next" panose="020B0602020204020303" pitchFamily="34" charset="0"/>
          </a:endParaRPr>
        </a:p>
      </dgm:t>
    </dgm:pt>
    <dgm:pt modelId="{AC9D87A9-E693-7D4C-B743-6AE5D1F3CF14}" type="sibTrans" cxnId="{B8CA4DB9-F8AB-6E46-81FF-B4C153CB5832}">
      <dgm:prSet/>
      <dgm:spPr/>
      <dgm:t>
        <a:bodyPr/>
        <a:lstStyle/>
        <a:p>
          <a:endParaRPr lang="en-US" sz="800">
            <a:latin typeface="Futura Next" panose="020B0602020204020303" pitchFamily="34" charset="0"/>
          </a:endParaRPr>
        </a:p>
      </dgm:t>
    </dgm:pt>
    <dgm:pt modelId="{33C2A648-7C3A-A542-B80C-7247CB7949AE}" type="pres">
      <dgm:prSet presAssocID="{86A9908E-5B1B-364B-B79A-802464A828E8}" presName="Name0" presStyleCnt="0">
        <dgm:presLayoutVars>
          <dgm:dir/>
          <dgm:animLvl val="lvl"/>
          <dgm:resizeHandles val="exact"/>
        </dgm:presLayoutVars>
      </dgm:prSet>
      <dgm:spPr/>
    </dgm:pt>
    <dgm:pt modelId="{314267DD-FFDF-CA42-801C-3B53581F212C}" type="pres">
      <dgm:prSet presAssocID="{242D2690-33E7-D842-A394-AF77599CD506}" presName="parTxOnly" presStyleLbl="node1" presStyleIdx="0" presStyleCnt="2">
        <dgm:presLayoutVars>
          <dgm:chMax val="0"/>
          <dgm:chPref val="0"/>
          <dgm:bulletEnabled val="1"/>
        </dgm:presLayoutVars>
      </dgm:prSet>
      <dgm:spPr/>
      <dgm:t>
        <a:bodyPr/>
        <a:lstStyle/>
        <a:p>
          <a:endParaRPr lang="en-US"/>
        </a:p>
      </dgm:t>
    </dgm:pt>
    <dgm:pt modelId="{0478A49A-DB00-A046-878F-6F67240D1E8F}" type="pres">
      <dgm:prSet presAssocID="{680CF2C1-13F0-0044-A33A-883ACB619B09}" presName="parTxOnlySpace" presStyleCnt="0"/>
      <dgm:spPr/>
    </dgm:pt>
    <dgm:pt modelId="{D4B969C3-E967-034C-B393-F5861E1F3449}" type="pres">
      <dgm:prSet presAssocID="{E07B4EFE-7BFD-6A46-92A5-E53F3CE4C6AE}" presName="parTxOnly" presStyleLbl="node1" presStyleIdx="1" presStyleCnt="2" custLinFactNeighborX="1673" custLinFactNeighborY="-1578">
        <dgm:presLayoutVars>
          <dgm:chMax val="0"/>
          <dgm:chPref val="0"/>
          <dgm:bulletEnabled val="1"/>
        </dgm:presLayoutVars>
      </dgm:prSet>
      <dgm:spPr/>
      <dgm:t>
        <a:bodyPr/>
        <a:lstStyle/>
        <a:p>
          <a:endParaRPr lang="en-US"/>
        </a:p>
      </dgm:t>
    </dgm:pt>
  </dgm:ptLst>
  <dgm:cxnLst>
    <dgm:cxn modelId="{B8CA4DB9-F8AB-6E46-81FF-B4C153CB5832}" srcId="{86A9908E-5B1B-364B-B79A-802464A828E8}" destId="{E07B4EFE-7BFD-6A46-92A5-E53F3CE4C6AE}" srcOrd="1" destOrd="0" parTransId="{6A31FDBE-DB84-2A43-8BB3-72247574D6B6}" sibTransId="{AC9D87A9-E693-7D4C-B743-6AE5D1F3CF14}"/>
    <dgm:cxn modelId="{7B8C3E3B-ED85-B64B-89BE-5C3758E8000C}" srcId="{86A9908E-5B1B-364B-B79A-802464A828E8}" destId="{242D2690-33E7-D842-A394-AF77599CD506}" srcOrd="0" destOrd="0" parTransId="{4D9E6611-23C6-7240-8588-659715661984}" sibTransId="{680CF2C1-13F0-0044-A33A-883ACB619B09}"/>
    <dgm:cxn modelId="{735C9FCB-382F-2D49-BDD2-129510D526A9}" type="presOf" srcId="{E07B4EFE-7BFD-6A46-92A5-E53F3CE4C6AE}" destId="{D4B969C3-E967-034C-B393-F5861E1F3449}" srcOrd="0" destOrd="0" presId="urn:microsoft.com/office/officeart/2005/8/layout/chevron1"/>
    <dgm:cxn modelId="{7231EEC1-7B53-F740-8431-71CB962E4F3B}" type="presOf" srcId="{242D2690-33E7-D842-A394-AF77599CD506}" destId="{314267DD-FFDF-CA42-801C-3B53581F212C}" srcOrd="0" destOrd="0" presId="urn:microsoft.com/office/officeart/2005/8/layout/chevron1"/>
    <dgm:cxn modelId="{4B61357F-25F0-4245-A827-22A563834D08}" type="presOf" srcId="{86A9908E-5B1B-364B-B79A-802464A828E8}" destId="{33C2A648-7C3A-A542-B80C-7247CB7949AE}" srcOrd="0" destOrd="0" presId="urn:microsoft.com/office/officeart/2005/8/layout/chevron1"/>
    <dgm:cxn modelId="{9BE0E41E-FCDE-A34B-A0C4-BA8F8185A016}" type="presParOf" srcId="{33C2A648-7C3A-A542-B80C-7247CB7949AE}" destId="{314267DD-FFDF-CA42-801C-3B53581F212C}" srcOrd="0" destOrd="0" presId="urn:microsoft.com/office/officeart/2005/8/layout/chevron1"/>
    <dgm:cxn modelId="{921CDD65-2E23-A04E-B4EE-7EF5B243C2C0}" type="presParOf" srcId="{33C2A648-7C3A-A542-B80C-7247CB7949AE}" destId="{0478A49A-DB00-A046-878F-6F67240D1E8F}" srcOrd="1" destOrd="0" presId="urn:microsoft.com/office/officeart/2005/8/layout/chevron1"/>
    <dgm:cxn modelId="{BEA23594-8DD8-CE47-9A86-A09DF3CB616F}" type="presParOf" srcId="{33C2A648-7C3A-A542-B80C-7247CB7949AE}" destId="{D4B969C3-E967-034C-B393-F5861E1F3449}"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267DD-FFDF-CA42-801C-3B53581F212C}">
      <dsp:nvSpPr>
        <dsp:cNvPr id="0" name=""/>
        <dsp:cNvSpPr/>
      </dsp:nvSpPr>
      <dsp:spPr>
        <a:xfrm>
          <a:off x="9735" y="0"/>
          <a:ext cx="5819808" cy="83099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latin typeface="Futura Next" panose="020B0602020204020303" pitchFamily="34" charset="0"/>
            </a:rPr>
            <a:t>Scenario - I</a:t>
          </a:r>
          <a:endParaRPr lang="en-US" sz="2400" kern="1200" dirty="0">
            <a:latin typeface="Futura Next" panose="020B0602020204020303" pitchFamily="34" charset="0"/>
          </a:endParaRPr>
        </a:p>
      </dsp:txBody>
      <dsp:txXfrm>
        <a:off x="425234" y="0"/>
        <a:ext cx="4988811" cy="830997"/>
      </dsp:txXfrm>
    </dsp:sp>
    <dsp:sp modelId="{D4B969C3-E967-034C-B393-F5861E1F3449}">
      <dsp:nvSpPr>
        <dsp:cNvPr id="0" name=""/>
        <dsp:cNvSpPr/>
      </dsp:nvSpPr>
      <dsp:spPr>
        <a:xfrm>
          <a:off x="5257299" y="0"/>
          <a:ext cx="5819808" cy="83099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latin typeface="Futura Next" panose="020B0602020204020303" pitchFamily="34" charset="0"/>
            </a:rPr>
            <a:t>Scenario - II</a:t>
          </a:r>
          <a:endParaRPr lang="en-US" sz="2400" kern="1200" dirty="0">
            <a:latin typeface="Futura Next" panose="020B0602020204020303" pitchFamily="34" charset="0"/>
          </a:endParaRPr>
        </a:p>
      </dsp:txBody>
      <dsp:txXfrm>
        <a:off x="5672798" y="0"/>
        <a:ext cx="4988811" cy="8309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267DD-FFDF-CA42-801C-3B53581F212C}">
      <dsp:nvSpPr>
        <dsp:cNvPr id="0" name=""/>
        <dsp:cNvSpPr/>
      </dsp:nvSpPr>
      <dsp:spPr>
        <a:xfrm>
          <a:off x="9735" y="0"/>
          <a:ext cx="5819808" cy="83099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latin typeface="Futura Next" panose="020B0602020204020303" pitchFamily="34" charset="0"/>
            </a:rPr>
            <a:t>Scenario - III</a:t>
          </a:r>
          <a:endParaRPr lang="en-US" sz="2400" kern="1200" dirty="0">
            <a:latin typeface="Futura Next" panose="020B0602020204020303" pitchFamily="34" charset="0"/>
          </a:endParaRPr>
        </a:p>
      </dsp:txBody>
      <dsp:txXfrm>
        <a:off x="425234" y="0"/>
        <a:ext cx="4988811" cy="830997"/>
      </dsp:txXfrm>
    </dsp:sp>
    <dsp:sp modelId="{D4B969C3-E967-034C-B393-F5861E1F3449}">
      <dsp:nvSpPr>
        <dsp:cNvPr id="0" name=""/>
        <dsp:cNvSpPr/>
      </dsp:nvSpPr>
      <dsp:spPr>
        <a:xfrm>
          <a:off x="5257299" y="0"/>
          <a:ext cx="5819808" cy="83099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latin typeface="Futura Next" panose="020B0602020204020303" pitchFamily="34" charset="0"/>
            </a:rPr>
            <a:t>Scenario - IV</a:t>
          </a:r>
          <a:endParaRPr lang="en-US" sz="2400" kern="1200" dirty="0">
            <a:latin typeface="Futura Next" panose="020B0602020204020303" pitchFamily="34" charset="0"/>
          </a:endParaRPr>
        </a:p>
      </dsp:txBody>
      <dsp:txXfrm>
        <a:off x="5672798" y="0"/>
        <a:ext cx="4988811" cy="830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A1C8C-DF18-4346-A688-F87A858791F5}" type="datetimeFigureOut">
              <a:rPr lang="en-US" smtClean="0"/>
              <a:t>11/15/2019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FDBD7-23C1-404D-8365-DACC900F447E}" type="slidenum">
              <a:rPr lang="en-US" smtClean="0"/>
              <a:t>‹#›</a:t>
            </a:fld>
            <a:endParaRPr lang="en-US"/>
          </a:p>
        </p:txBody>
      </p:sp>
    </p:spTree>
    <p:extLst>
      <p:ext uri="{BB962C8B-B14F-4D97-AF65-F5344CB8AC3E}">
        <p14:creationId xmlns:p14="http://schemas.microsoft.com/office/powerpoint/2010/main" val="3630368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7329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95121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321971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58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0467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625114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3629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76714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76281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527835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3567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1469418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289224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197969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8143129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20335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030980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8942900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654358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906861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1380562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50131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5712051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121828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marL="0" marR="0" indent="0" algn="l" defTabSz="914400" rtl="0" eaLnBrk="1" fontAlgn="auto" latinLnBrk="0" hangingPunct="1">
              <a:lnSpc>
                <a:spcPct val="140000"/>
              </a:lnSpc>
              <a:spcBef>
                <a:spcPts val="800"/>
              </a:spcBef>
              <a:spcAft>
                <a:spcPts val="0"/>
              </a:spcAft>
              <a:buClrTx/>
              <a:buSzTx/>
              <a:buFontTx/>
              <a:buNone/>
              <a:tabLst/>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marL="0" marR="0" lvl="0" indent="0" algn="l" defTabSz="914400" rtl="0" eaLnBrk="1" fontAlgn="auto" latinLnBrk="0" hangingPunct="1">
              <a:lnSpc>
                <a:spcPct val="140000"/>
              </a:lnSpc>
              <a:spcBef>
                <a:spcPts val="800"/>
              </a:spcBef>
              <a:spcAft>
                <a:spcPts val="0"/>
              </a:spcAft>
              <a:buClrTx/>
              <a:buSzTx/>
              <a:buFontTx/>
              <a:buNone/>
              <a:tabLst/>
              <a:defRPr/>
            </a:pPr>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5007521"/>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810788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1_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6672189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744355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1040929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799652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45040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532352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1_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778351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080734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401905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5650685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658038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876966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08784577"/>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wo Column Small Fo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2" spcCol="384048"/>
          <a:lstStyle>
            <a:lvl1pPr>
              <a:lnSpc>
                <a:spcPct val="140000"/>
              </a:lnSpc>
              <a:spcBef>
                <a:spcPts val="800"/>
              </a:spcBef>
              <a:defRPr sz="1000"/>
            </a:lvl1pPr>
            <a:lvl2pPr marL="6350" indent="0">
              <a:lnSpc>
                <a:spcPct val="140000"/>
              </a:lnSpc>
              <a:spcBef>
                <a:spcPts val="800"/>
              </a:spcBef>
              <a:buNone/>
              <a:defRPr sz="1000" b="0" i="0" spc="50" baseline="0">
                <a:solidFill>
                  <a:schemeClr val="accent1"/>
                </a:solidFill>
                <a:latin typeface="Futura Next DemiBold" panose="020B0502020204020303" pitchFamily="34" charset="77"/>
              </a:defRPr>
            </a:lvl2pPr>
            <a:lvl3pPr marL="0" indent="0">
              <a:lnSpc>
                <a:spcPct val="120000"/>
              </a:lnSpc>
              <a:spcBef>
                <a:spcPts val="400"/>
              </a:spcBef>
              <a:buNone/>
              <a:defRPr sz="1300" b="0" i="0">
                <a:solidFill>
                  <a:schemeClr val="accent6">
                    <a:lumMod val="75000"/>
                  </a:schemeClr>
                </a:solidFill>
                <a:latin typeface="Minion Pro" panose="02040503050306020203" pitchFamily="18" charset="0"/>
              </a:defRPr>
            </a:lvl3pPr>
            <a:lvl4pPr marL="137160" indent="-137160">
              <a:lnSpc>
                <a:spcPct val="140000"/>
              </a:lnSpc>
              <a:spcBef>
                <a:spcPts val="200"/>
              </a:spcBef>
              <a:buClrTx/>
              <a:defRPr sz="1000"/>
            </a:lvl4pPr>
            <a:lvl5pPr marL="274320" indent="-137160">
              <a:lnSpc>
                <a:spcPct val="140000"/>
              </a:lnSpc>
              <a:spcBef>
                <a:spcPts val="200"/>
              </a:spcBef>
              <a:defRPr sz="1000"/>
            </a:lvl5pPr>
            <a:lvl6pPr marL="274320" indent="-274320">
              <a:lnSpc>
                <a:spcPct val="140000"/>
              </a:lnSpc>
              <a:spcBef>
                <a:spcPts val="200"/>
              </a:spcBef>
              <a:buFont typeface="+mj-lt"/>
              <a:buAutoNum type="arabicPeriod"/>
              <a:defRPr sz="1000"/>
            </a:lvl6pPr>
            <a:lvl7pPr marL="274320" indent="-274320">
              <a:lnSpc>
                <a:spcPct val="140000"/>
              </a:lnSpc>
              <a:spcBef>
                <a:spcPts val="200"/>
              </a:spcBef>
              <a:buFont typeface="+mj-lt"/>
              <a:buAutoNum type="arabicPeriod"/>
              <a:defRPr sz="10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4"/>
            <a:r>
              <a:rPr lang="en-US" dirty="0"/>
              <a:t>Second level bullet</a:t>
            </a:r>
          </a:p>
          <a:p>
            <a:pPr lvl="5"/>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a:p>
            <a:pPr lvl="0"/>
            <a:r>
              <a:rPr lang="en-US" dirty="0"/>
              <a:t>Duis </a:t>
            </a:r>
            <a:r>
              <a:rPr lang="en-US" dirty="0" err="1"/>
              <a:t>varius</a:t>
            </a:r>
            <a:r>
              <a:rPr lang="en-US" dirty="0"/>
              <a:t> </a:t>
            </a:r>
            <a:r>
              <a:rPr lang="en-US" dirty="0" err="1"/>
              <a:t>leo</a:t>
            </a:r>
            <a:r>
              <a:rPr lang="en-US" dirty="0"/>
              <a:t> </a:t>
            </a:r>
            <a:r>
              <a:rPr lang="en-US" dirty="0" err="1"/>
              <a:t>sed</a:t>
            </a:r>
            <a:r>
              <a:rPr lang="en-US" dirty="0"/>
              <a:t> </a:t>
            </a:r>
            <a:r>
              <a:rPr lang="en-US" dirty="0" err="1"/>
              <a:t>lectus</a:t>
            </a:r>
            <a:r>
              <a:rPr lang="en-US" dirty="0"/>
              <a:t> </a:t>
            </a:r>
            <a:r>
              <a:rPr lang="en-US" dirty="0" err="1"/>
              <a:t>faucibus</a:t>
            </a:r>
            <a:r>
              <a:rPr lang="en-US" dirty="0"/>
              <a:t>, sit </a:t>
            </a:r>
            <a:r>
              <a:rPr lang="en-US" dirty="0" err="1"/>
              <a:t>amet</a:t>
            </a:r>
            <a:r>
              <a:rPr lang="en-US" dirty="0"/>
              <a:t> </a:t>
            </a:r>
            <a:r>
              <a:rPr lang="en-US" dirty="0" err="1"/>
              <a:t>mollis</a:t>
            </a:r>
            <a:r>
              <a:rPr lang="en-US" dirty="0"/>
              <a:t> </a:t>
            </a:r>
            <a:r>
              <a:rPr lang="en-US" dirty="0" err="1"/>
              <a:t>nisl</a:t>
            </a:r>
            <a:r>
              <a:rPr lang="en-US" dirty="0"/>
              <a:t> </a:t>
            </a:r>
            <a:r>
              <a:rPr lang="en-US" dirty="0" err="1"/>
              <a:t>mollis</a:t>
            </a:r>
            <a:r>
              <a:rPr lang="en-US" dirty="0"/>
              <a:t>. </a:t>
            </a:r>
            <a:r>
              <a:rPr lang="en-US" dirty="0" err="1"/>
              <a:t>Sed</a:t>
            </a:r>
            <a:r>
              <a:rPr lang="en-US" dirty="0"/>
              <a:t> convallis id </a:t>
            </a:r>
            <a:r>
              <a:rPr lang="en-US" dirty="0" err="1"/>
              <a:t>sapien</a:t>
            </a:r>
            <a:r>
              <a:rPr lang="en-US" dirty="0"/>
              <a:t> in </a:t>
            </a:r>
            <a:r>
              <a:rPr lang="en-US" dirty="0" err="1"/>
              <a:t>mollis</a:t>
            </a:r>
            <a:r>
              <a:rPr lang="en-US" dirty="0"/>
              <a:t>. </a:t>
            </a:r>
            <a:r>
              <a:rPr lang="en-US" dirty="0" err="1"/>
              <a:t>Fusce</a:t>
            </a:r>
            <a:r>
              <a:rPr lang="en-US" dirty="0"/>
              <a:t> </a:t>
            </a:r>
            <a:r>
              <a:rPr lang="en-US" dirty="0" err="1"/>
              <a:t>massa</a:t>
            </a:r>
            <a:r>
              <a:rPr lang="en-US" dirty="0"/>
              <a:t> mi, pulvinar </a:t>
            </a:r>
            <a:r>
              <a:rPr lang="en-US" dirty="0" err="1"/>
              <a:t>ut</a:t>
            </a:r>
            <a:r>
              <a:rPr lang="en-US" dirty="0"/>
              <a:t> </a:t>
            </a:r>
            <a:r>
              <a:rPr lang="en-US" dirty="0" err="1"/>
              <a:t>tincidunt</a:t>
            </a:r>
            <a:r>
              <a:rPr lang="en-US" dirty="0"/>
              <a:t> non, </a:t>
            </a:r>
            <a:r>
              <a:rPr lang="en-US" dirty="0" err="1"/>
              <a:t>tempor</a:t>
            </a:r>
            <a:r>
              <a:rPr lang="en-US" dirty="0"/>
              <a:t> a </a:t>
            </a:r>
            <a:r>
              <a:rPr lang="en-US" dirty="0" err="1"/>
              <a:t>nibh</a:t>
            </a:r>
            <a:r>
              <a:rPr lang="en-US" dirty="0"/>
              <a:t>. Nunc </a:t>
            </a:r>
            <a:r>
              <a:rPr lang="en-US" dirty="0" err="1"/>
              <a:t>tincidunt</a:t>
            </a:r>
            <a:r>
              <a:rPr lang="en-US" dirty="0"/>
              <a:t> </a:t>
            </a:r>
            <a:r>
              <a:rPr lang="en-US" dirty="0" err="1"/>
              <a:t>elit</a:t>
            </a:r>
            <a:r>
              <a:rPr lang="en-US" dirty="0"/>
              <a:t> </a:t>
            </a:r>
            <a:r>
              <a:rPr lang="en-US" dirty="0" err="1"/>
              <a:t>eget</a:t>
            </a:r>
            <a:r>
              <a:rPr lang="en-US" dirty="0"/>
              <a:t> </a:t>
            </a:r>
            <a:r>
              <a:rPr lang="en-US" dirty="0" err="1"/>
              <a:t>nisl</a:t>
            </a:r>
            <a:r>
              <a:rPr lang="en-US" dirty="0"/>
              <a:t> </a:t>
            </a:r>
            <a:r>
              <a:rPr lang="en-US" dirty="0" err="1"/>
              <a:t>feugiat</a:t>
            </a:r>
            <a:r>
              <a:rPr lang="en-US" dirty="0"/>
              <a:t>, </a:t>
            </a:r>
            <a:r>
              <a:rPr lang="en-US" dirty="0" err="1"/>
              <a:t>nec</a:t>
            </a:r>
            <a:r>
              <a:rPr lang="en-US" dirty="0"/>
              <a:t> </a:t>
            </a:r>
            <a:r>
              <a:rPr lang="en-US" dirty="0" err="1"/>
              <a:t>feugiat</a:t>
            </a:r>
            <a:r>
              <a:rPr lang="en-US" dirty="0"/>
              <a:t> </a:t>
            </a:r>
            <a:r>
              <a:rPr lang="en-US" dirty="0" err="1"/>
              <a:t>urna</a:t>
            </a:r>
            <a:r>
              <a:rPr lang="en-US" dirty="0"/>
              <a:t> </a:t>
            </a:r>
            <a:r>
              <a:rPr lang="en-US" dirty="0" err="1"/>
              <a:t>dapibus</a:t>
            </a:r>
            <a:r>
              <a:rPr lang="en-US" dirty="0"/>
              <a:t>. </a:t>
            </a:r>
            <a:r>
              <a:rPr lang="en-US" dirty="0" err="1"/>
              <a:t>Aenean</a:t>
            </a:r>
            <a:r>
              <a:rPr lang="en-US" dirty="0"/>
              <a:t> </a:t>
            </a:r>
            <a:r>
              <a:rPr lang="en-US" dirty="0" err="1"/>
              <a:t>arcu</a:t>
            </a:r>
            <a:r>
              <a:rPr lang="en-US" dirty="0"/>
              <a:t> </a:t>
            </a:r>
            <a:r>
              <a:rPr lang="en-US" dirty="0" err="1"/>
              <a:t>mauris</a:t>
            </a:r>
            <a:r>
              <a:rPr lang="en-US" dirty="0"/>
              <a:t>, </a:t>
            </a:r>
            <a:r>
              <a:rPr lang="en-US" dirty="0" err="1"/>
              <a:t>egestas</a:t>
            </a:r>
            <a:r>
              <a:rPr lang="en-US" dirty="0"/>
              <a:t> </a:t>
            </a:r>
            <a:r>
              <a:rPr lang="en-US" dirty="0" err="1"/>
              <a:t>aliquam</a:t>
            </a:r>
            <a:r>
              <a:rPr lang="en-US" dirty="0"/>
              <a:t> </a:t>
            </a:r>
            <a:r>
              <a:rPr lang="en-US" dirty="0" err="1"/>
              <a:t>ultricies</a:t>
            </a:r>
            <a:r>
              <a:rPr lang="en-US" dirty="0"/>
              <a:t> </a:t>
            </a:r>
            <a:r>
              <a:rPr lang="en-US" dirty="0" err="1"/>
              <a:t>ut</a:t>
            </a:r>
            <a:r>
              <a:rPr lang="en-US" dirty="0"/>
              <a:t>, pharetra </a:t>
            </a:r>
            <a:r>
              <a:rPr lang="en-US" dirty="0" err="1"/>
              <a:t>luctus</a:t>
            </a:r>
            <a:r>
              <a:rPr lang="en-US" dirty="0"/>
              <a:t> </a:t>
            </a:r>
            <a:r>
              <a:rPr lang="en-US" dirty="0" err="1"/>
              <a:t>neque</a:t>
            </a:r>
            <a:r>
              <a:rPr lang="en-US" dirty="0"/>
              <a:t>. Integer </a:t>
            </a:r>
            <a:r>
              <a:rPr lang="en-US" dirty="0" err="1"/>
              <a:t>ut</a:t>
            </a:r>
            <a:r>
              <a:rPr lang="en-US" dirty="0"/>
              <a:t> </a:t>
            </a:r>
            <a:r>
              <a:rPr lang="en-US" dirty="0" err="1"/>
              <a:t>viverra</a:t>
            </a:r>
            <a:r>
              <a:rPr lang="en-US" dirty="0"/>
              <a:t> </a:t>
            </a:r>
            <a:r>
              <a:rPr lang="en-US" dirty="0" err="1"/>
              <a:t>lacus</a:t>
            </a:r>
            <a:r>
              <a:rPr lang="en-US" dirty="0"/>
              <a:t>. Integer </a:t>
            </a:r>
            <a:r>
              <a:rPr lang="en-US" dirty="0" err="1"/>
              <a:t>tortor</a:t>
            </a:r>
            <a:r>
              <a:rPr lang="en-US" dirty="0"/>
              <a:t> libero, </a:t>
            </a:r>
            <a:r>
              <a:rPr lang="en-US" dirty="0" err="1"/>
              <a:t>euismod</a:t>
            </a:r>
            <a:r>
              <a:rPr lang="en-US" dirty="0"/>
              <a:t> </a:t>
            </a:r>
            <a:r>
              <a:rPr lang="en-US" dirty="0" err="1"/>
              <a:t>nec</a:t>
            </a:r>
            <a:r>
              <a:rPr lang="en-US" dirty="0"/>
              <a:t> </a:t>
            </a:r>
            <a:r>
              <a:rPr lang="en-US" dirty="0" err="1"/>
              <a:t>euismod</a:t>
            </a:r>
            <a:r>
              <a:rPr lang="en-US" dirty="0"/>
              <a:t> </a:t>
            </a:r>
            <a:r>
              <a:rPr lang="en-US" dirty="0" err="1"/>
              <a:t>eu</a:t>
            </a:r>
            <a:r>
              <a:rPr lang="en-US" dirty="0"/>
              <a:t>, </a:t>
            </a:r>
            <a:r>
              <a:rPr lang="en-US" dirty="0" err="1"/>
              <a:t>efficitur</a:t>
            </a:r>
            <a:r>
              <a:rPr lang="en-US" dirty="0"/>
              <a:t> </a:t>
            </a:r>
            <a:r>
              <a:rPr lang="en-US" dirty="0" err="1"/>
              <a:t>eget</a:t>
            </a:r>
            <a:r>
              <a:rPr lang="en-US" dirty="0"/>
              <a:t> lorem. </a:t>
            </a:r>
            <a:r>
              <a:rPr lang="en-US" dirty="0" err="1"/>
              <a:t>Mauris</a:t>
            </a:r>
            <a:r>
              <a:rPr lang="en-US" dirty="0"/>
              <a:t> </a:t>
            </a:r>
            <a:r>
              <a:rPr lang="en-US" dirty="0" err="1"/>
              <a:t>feugiat</a:t>
            </a:r>
            <a:r>
              <a:rPr lang="en-US" dirty="0"/>
              <a:t> </a:t>
            </a:r>
            <a:r>
              <a:rPr lang="en-US" dirty="0" err="1"/>
              <a:t>justo</a:t>
            </a:r>
            <a:r>
              <a:rPr lang="en-US" dirty="0"/>
              <a:t> in </a:t>
            </a:r>
            <a:r>
              <a:rPr lang="en-US" dirty="0" err="1"/>
              <a:t>nulla</a:t>
            </a:r>
            <a:r>
              <a:rPr lang="en-US" dirty="0"/>
              <a:t> </a:t>
            </a:r>
            <a:r>
              <a:rPr lang="en-US" dirty="0" err="1"/>
              <a:t>laoreet</a:t>
            </a:r>
            <a:r>
              <a:rPr lang="en-US" dirty="0"/>
              <a:t>, a </a:t>
            </a:r>
            <a:r>
              <a:rPr lang="en-US" dirty="0" err="1"/>
              <a:t>mollis</a:t>
            </a:r>
            <a:r>
              <a:rPr lang="en-US" dirty="0"/>
              <a:t> magna </a:t>
            </a:r>
            <a:r>
              <a:rPr lang="en-US" dirty="0" err="1"/>
              <a:t>consequat</a:t>
            </a:r>
            <a:r>
              <a:rPr lang="en-US" dirty="0"/>
              <a:t>. </a:t>
            </a:r>
            <a:r>
              <a:rPr lang="en-US" dirty="0" err="1"/>
              <a:t>Proin</a:t>
            </a:r>
            <a:r>
              <a:rPr lang="en-US" dirty="0"/>
              <a:t> lacinia ipsum sit </a:t>
            </a:r>
            <a:r>
              <a:rPr lang="en-US" dirty="0" err="1"/>
              <a:t>amet</a:t>
            </a:r>
            <a:r>
              <a:rPr lang="en-US" dirty="0"/>
              <a:t> </a:t>
            </a:r>
            <a:r>
              <a:rPr lang="en-US" dirty="0" err="1"/>
              <a:t>accumsan</a:t>
            </a:r>
            <a:r>
              <a:rPr lang="en-US" dirty="0"/>
              <a:t> </a:t>
            </a:r>
            <a:r>
              <a:rPr lang="en-US" dirty="0" err="1"/>
              <a:t>feugiat</a:t>
            </a:r>
            <a:r>
              <a:rPr lang="en-US" dirty="0"/>
              <a:t>. </a:t>
            </a:r>
            <a:r>
              <a:rPr lang="en-US" dirty="0" err="1"/>
              <a:t>Nulla</a:t>
            </a:r>
            <a:r>
              <a:rPr lang="en-US" dirty="0"/>
              <a:t> </a:t>
            </a:r>
            <a:r>
              <a:rPr lang="en-US" dirty="0" err="1"/>
              <a:t>venenatis</a:t>
            </a:r>
            <a:r>
              <a:rPr lang="en-US" dirty="0"/>
              <a:t> </a:t>
            </a:r>
            <a:r>
              <a:rPr lang="en-US" dirty="0" err="1"/>
              <a:t>urna</a:t>
            </a:r>
            <a:r>
              <a:rPr lang="en-US" dirty="0"/>
              <a:t> in </a:t>
            </a:r>
            <a:r>
              <a:rPr lang="en-US" dirty="0" err="1"/>
              <a:t>congue</a:t>
            </a:r>
            <a:r>
              <a:rPr lang="en-US" dirty="0"/>
              <a:t> </a:t>
            </a:r>
            <a:r>
              <a:rPr lang="en-US" dirty="0" err="1"/>
              <a:t>bibendum</a:t>
            </a:r>
            <a:r>
              <a:rPr lang="en-US" dirty="0"/>
              <a:t>.</a:t>
            </a:r>
          </a:p>
          <a:p>
            <a:pPr lvl="0"/>
            <a:r>
              <a:rPr lang="en-US" dirty="0"/>
              <a:t>Nunc </a:t>
            </a:r>
            <a:r>
              <a:rPr lang="en-US" dirty="0" err="1"/>
              <a:t>neque</a:t>
            </a:r>
            <a:r>
              <a:rPr lang="en-US" dirty="0"/>
              <a:t> </a:t>
            </a:r>
            <a:r>
              <a:rPr lang="en-US" dirty="0" err="1"/>
              <a:t>massa</a:t>
            </a:r>
            <a:r>
              <a:rPr lang="en-US" dirty="0"/>
              <a:t>, </a:t>
            </a:r>
            <a:r>
              <a:rPr lang="en-US" dirty="0" err="1"/>
              <a:t>posuere</a:t>
            </a:r>
            <a:r>
              <a:rPr lang="en-US" dirty="0"/>
              <a:t> sit </a:t>
            </a:r>
            <a:r>
              <a:rPr lang="en-US" dirty="0" err="1"/>
              <a:t>amet</a:t>
            </a:r>
            <a:r>
              <a:rPr lang="en-US" dirty="0"/>
              <a:t> </a:t>
            </a:r>
            <a:r>
              <a:rPr lang="en-US" dirty="0" err="1"/>
              <a:t>accumsan</a:t>
            </a:r>
            <a:r>
              <a:rPr lang="en-US" dirty="0"/>
              <a:t> </a:t>
            </a:r>
            <a:r>
              <a:rPr lang="en-US" dirty="0" err="1"/>
              <a:t>ut</a:t>
            </a:r>
            <a:r>
              <a:rPr lang="en-US" dirty="0"/>
              <a:t>, lacinia at </a:t>
            </a:r>
            <a:r>
              <a:rPr lang="en-US" dirty="0" err="1"/>
              <a:t>odio</a:t>
            </a:r>
            <a:r>
              <a:rPr lang="en-US" dirty="0"/>
              <a:t>. </a:t>
            </a:r>
            <a:r>
              <a:rPr lang="en-US" dirty="0" err="1"/>
              <a:t>Nullam</a:t>
            </a:r>
            <a:r>
              <a:rPr lang="en-US" dirty="0"/>
              <a:t> ac </a:t>
            </a:r>
            <a:r>
              <a:rPr lang="en-US" dirty="0" err="1"/>
              <a:t>turpis</a:t>
            </a:r>
            <a:r>
              <a:rPr lang="en-US" dirty="0"/>
              <a:t> id dui </a:t>
            </a:r>
            <a:r>
              <a:rPr lang="en-US" dirty="0" err="1"/>
              <a:t>elementum</a:t>
            </a:r>
            <a:r>
              <a:rPr lang="en-US" dirty="0"/>
              <a:t> </a:t>
            </a:r>
            <a:r>
              <a:rPr lang="en-US" dirty="0" err="1"/>
              <a:t>tincidunt</a:t>
            </a:r>
            <a:r>
              <a:rPr lang="en-US" dirty="0"/>
              <a:t> at id ex. Ut </a:t>
            </a:r>
            <a:r>
              <a:rPr lang="en-US" dirty="0" err="1"/>
              <a:t>pellentesque</a:t>
            </a:r>
            <a:r>
              <a:rPr lang="en-US" dirty="0"/>
              <a:t> </a:t>
            </a:r>
            <a:r>
              <a:rPr lang="en-US" dirty="0" err="1"/>
              <a:t>blandit</a:t>
            </a:r>
            <a:r>
              <a:rPr lang="en-US" dirty="0"/>
              <a:t> ipsum, </a:t>
            </a:r>
            <a:r>
              <a:rPr lang="en-US" dirty="0" err="1"/>
              <a:t>vel</a:t>
            </a:r>
            <a:r>
              <a:rPr lang="en-US" dirty="0"/>
              <a:t> </a:t>
            </a:r>
            <a:r>
              <a:rPr lang="en-US" dirty="0" err="1"/>
              <a:t>egestas</a:t>
            </a:r>
            <a:r>
              <a:rPr lang="en-US" dirty="0"/>
              <a:t> </a:t>
            </a:r>
            <a:r>
              <a:rPr lang="en-US" dirty="0" err="1"/>
              <a:t>diam</a:t>
            </a:r>
            <a:r>
              <a:rPr lang="en-US" dirty="0"/>
              <a:t> </a:t>
            </a:r>
            <a:r>
              <a:rPr lang="en-US" dirty="0" err="1"/>
              <a:t>efficitur</a:t>
            </a:r>
            <a:r>
              <a:rPr lang="en-US" dirty="0"/>
              <a:t> sit </a:t>
            </a:r>
            <a:r>
              <a:rPr lang="en-US" dirty="0" err="1"/>
              <a:t>amet</a:t>
            </a:r>
            <a:r>
              <a:rPr lang="en-US" dirty="0"/>
              <a:t>. Maecenas </a:t>
            </a:r>
            <a:r>
              <a:rPr lang="en-US" dirty="0" err="1"/>
              <a:t>commodo</a:t>
            </a:r>
            <a:r>
              <a:rPr lang="en-US" dirty="0"/>
              <a:t> </a:t>
            </a:r>
            <a:r>
              <a:rPr lang="en-US" dirty="0" err="1"/>
              <a:t>fringilla</a:t>
            </a:r>
            <a:r>
              <a:rPr lang="en-US" dirty="0"/>
              <a:t> nisi, non maximus </a:t>
            </a:r>
            <a:r>
              <a:rPr lang="en-US" dirty="0" err="1"/>
              <a:t>massa</a:t>
            </a:r>
            <a:r>
              <a:rPr lang="en-US" dirty="0"/>
              <a:t> </a:t>
            </a:r>
            <a:r>
              <a:rPr lang="en-US" dirty="0" err="1"/>
              <a:t>iaculis</a:t>
            </a:r>
            <a:r>
              <a:rPr lang="en-US" dirty="0"/>
              <a:t> </a:t>
            </a:r>
            <a:r>
              <a:rPr lang="en-US" dirty="0" err="1"/>
              <a:t>nec</a:t>
            </a:r>
            <a:r>
              <a:rPr lang="en-US" dirty="0"/>
              <a:t>. </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783366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One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979" y="597601"/>
            <a:ext cx="10829316" cy="830997"/>
          </a:xfrm>
        </p:spPr>
        <p:txBody>
          <a:bodyPr lIns="0" tIns="0" rIns="0" bIns="0" anchor="t" anchorCtr="0">
            <a:noAutofit/>
          </a:bodyPr>
          <a:lstStyle>
            <a:lvl1pPr>
              <a:lnSpc>
                <a:spcPct val="90000"/>
              </a:lnSpc>
              <a:defRPr sz="2400" baseline="0">
                <a:solidFill>
                  <a:schemeClr val="tx1">
                    <a:lumMod val="75000"/>
                    <a:lumOff val="25000"/>
                  </a:schemeClr>
                </a:solidFill>
                <a:latin typeface="Calibri"/>
                <a:cs typeface="Calibri"/>
              </a:defRPr>
            </a:lvl1pPr>
          </a:lstStyle>
          <a:p>
            <a:r>
              <a:rPr lang="en-US" dirty="0"/>
              <a:t>Long title </a:t>
            </a:r>
            <a:br>
              <a:rPr lang="en-US" dirty="0"/>
            </a:br>
            <a:r>
              <a:rPr lang="en-US" dirty="0"/>
              <a:t>sentence case</a:t>
            </a:r>
          </a:p>
        </p:txBody>
      </p:sp>
      <p:sp>
        <p:nvSpPr>
          <p:cNvPr id="7" name="Text Placeholder 2"/>
          <p:cNvSpPr>
            <a:spLocks noGrp="1"/>
          </p:cNvSpPr>
          <p:nvPr>
            <p:ph type="body" sz="quarter" idx="11" hasCustomPrompt="1"/>
          </p:nvPr>
        </p:nvSpPr>
        <p:spPr>
          <a:xfrm>
            <a:off x="685979" y="1892808"/>
            <a:ext cx="10829316" cy="3749040"/>
          </a:xfrm>
        </p:spPr>
        <p:txBody>
          <a:bodyPr numCol="1" spcCol="0">
            <a:noAutofit/>
          </a:bodyPr>
          <a:lstStyle>
            <a:lvl1pPr marL="0" marR="0" indent="0" algn="l" defTabSz="457200" rtl="0" eaLnBrk="1" fontAlgn="auto" latinLnBrk="0" hangingPunct="1">
              <a:lnSpc>
                <a:spcPct val="100000"/>
              </a:lnSpc>
              <a:spcBef>
                <a:spcPts val="0"/>
              </a:spcBef>
              <a:spcAft>
                <a:spcPts val="800"/>
              </a:spcAft>
              <a:buClr>
                <a:schemeClr val="accent6">
                  <a:lumMod val="75000"/>
                </a:schemeClr>
              </a:buClr>
              <a:buSzPct val="90000"/>
              <a:buFont typeface="Wingdings" charset="2"/>
              <a:buNone/>
              <a:tabLst/>
              <a:defRPr sz="1800">
                <a:solidFill>
                  <a:schemeClr val="accent6">
                    <a:lumMod val="50000"/>
                  </a:schemeClr>
                </a:solidFill>
              </a:defRPr>
            </a:lvl1pPr>
            <a:lvl2pPr marL="406400" indent="-177800">
              <a:spcAft>
                <a:spcPts val="400"/>
              </a:spcAft>
              <a:buClr>
                <a:schemeClr val="accent6">
                  <a:lumMod val="75000"/>
                </a:schemeClr>
              </a:buClr>
              <a:buSzPct val="90000"/>
              <a:defRPr sz="1800">
                <a:solidFill>
                  <a:schemeClr val="accent6">
                    <a:lumMod val="50000"/>
                  </a:schemeClr>
                </a:solidFill>
              </a:defRPr>
            </a:lvl2pPr>
            <a:lvl3pPr marL="635000" indent="-177800">
              <a:spcAft>
                <a:spcPts val="400"/>
              </a:spcAft>
              <a:buClr>
                <a:schemeClr val="accent6">
                  <a:lumMod val="75000"/>
                </a:schemeClr>
              </a:buClr>
              <a:buSzPct val="90000"/>
              <a:defRPr sz="1800">
                <a:solidFill>
                  <a:schemeClr val="accent6">
                    <a:lumMod val="50000"/>
                  </a:schemeClr>
                </a:solidFill>
              </a:defRPr>
            </a:lvl3pPr>
            <a:lvl4pPr marL="863600" indent="-177800">
              <a:spcAft>
                <a:spcPts val="400"/>
              </a:spcAft>
              <a:buClr>
                <a:schemeClr val="accent6">
                  <a:lumMod val="75000"/>
                </a:schemeClr>
              </a:buClr>
              <a:buSzPct val="90000"/>
              <a:defRPr sz="1800" baseline="0">
                <a:solidFill>
                  <a:schemeClr val="accent6">
                    <a:lumMod val="50000"/>
                  </a:schemeClr>
                </a:solidFill>
              </a:defRPr>
            </a:lvl4pPr>
            <a:lvl5pPr marL="1092200" indent="-177800">
              <a:spcAft>
                <a:spcPts val="1000"/>
              </a:spcAft>
              <a:buClr>
                <a:schemeClr val="accent6">
                  <a:lumMod val="75000"/>
                </a:schemeClr>
              </a:buClr>
              <a:buSzPct val="90000"/>
              <a:defRPr sz="1800">
                <a:solidFill>
                  <a:schemeClr val="accent6">
                    <a:lumMod val="50000"/>
                  </a:schemeClr>
                </a:solidFill>
              </a:defRPr>
            </a:lvl5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9" name="Text Box 37"/>
          <p:cNvSpPr txBox="1">
            <a:spLocks noChangeArrowheads="1"/>
          </p:cNvSpPr>
          <p:nvPr userDrawn="1"/>
        </p:nvSpPr>
        <p:spPr bwMode="auto">
          <a:xfrm>
            <a:off x="685979" y="6295137"/>
            <a:ext cx="3593448" cy="108619"/>
          </a:xfrm>
          <a:prstGeom prst="rect">
            <a:avLst/>
          </a:prstGeom>
          <a:noFill/>
          <a:ln>
            <a:noFill/>
          </a:ln>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750" b="0" i="0" dirty="0">
                <a:solidFill>
                  <a:schemeClr val="accent6">
                    <a:lumMod val="50000"/>
                  </a:schemeClr>
                </a:solidFill>
                <a:latin typeface="Calibri"/>
                <a:cs typeface="Calibri"/>
              </a:rPr>
              <a:t>© Copyright Publicis.Sapient | Confidential</a:t>
            </a:r>
          </a:p>
        </p:txBody>
      </p:sp>
      <p:grpSp>
        <p:nvGrpSpPr>
          <p:cNvPr id="12" name="Group 11">
            <a:extLst>
              <a:ext uri="{FF2B5EF4-FFF2-40B4-BE49-F238E27FC236}">
                <a16:creationId xmlns:a16="http://schemas.microsoft.com/office/drawing/2014/main" id="{BEC6BF02-0AB8-0548-BAF7-CB95A7645FA2}"/>
              </a:ext>
            </a:extLst>
          </p:cNvPr>
          <p:cNvGrpSpPr/>
          <p:nvPr userDrawn="1"/>
        </p:nvGrpSpPr>
        <p:grpSpPr>
          <a:xfrm>
            <a:off x="11319507" y="6254753"/>
            <a:ext cx="536237" cy="268049"/>
            <a:chOff x="11157712" y="6056283"/>
            <a:chExt cx="694944" cy="347472"/>
          </a:xfrm>
        </p:grpSpPr>
        <p:sp>
          <p:nvSpPr>
            <p:cNvPr id="13" name="Rectangle 12">
              <a:extLst>
                <a:ext uri="{FF2B5EF4-FFF2-40B4-BE49-F238E27FC236}">
                  <a16:creationId xmlns:a16="http://schemas.microsoft.com/office/drawing/2014/main" id="{C09BC5C4-B03B-F844-88FA-DB8A83D7D559}"/>
                </a:ext>
              </a:extLst>
            </p:cNvPr>
            <p:cNvSpPr/>
            <p:nvPr userDrawn="1"/>
          </p:nvSpPr>
          <p:spPr>
            <a:xfrm>
              <a:off x="11157712" y="6056283"/>
              <a:ext cx="347472" cy="347472"/>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pic>
          <p:nvPicPr>
            <p:cNvPr id="14" name="Picture 13" descr="mark4.png">
              <a:extLst>
                <a:ext uri="{FF2B5EF4-FFF2-40B4-BE49-F238E27FC236}">
                  <a16:creationId xmlns:a16="http://schemas.microsoft.com/office/drawing/2014/main" id="{3F818708-2AD4-F744-9BEF-D5E19DB5C22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712" y="6056283"/>
              <a:ext cx="347472" cy="347472"/>
            </a:xfrm>
            <a:prstGeom prst="rect">
              <a:avLst/>
            </a:prstGeom>
          </p:spPr>
        </p:pic>
        <p:sp>
          <p:nvSpPr>
            <p:cNvPr id="15" name="Text Box 14">
              <a:extLst>
                <a:ext uri="{FF2B5EF4-FFF2-40B4-BE49-F238E27FC236}">
                  <a16:creationId xmlns:a16="http://schemas.microsoft.com/office/drawing/2014/main" id="{00C486C1-052B-CD49-A872-1780FC4CA3F4}"/>
                </a:ext>
              </a:extLst>
            </p:cNvPr>
            <p:cNvSpPr txBox="1">
              <a:spLocks noChangeArrowheads="1"/>
            </p:cNvSpPr>
            <p:nvPr userDrawn="1"/>
          </p:nvSpPr>
          <p:spPr bwMode="auto">
            <a:xfrm>
              <a:off x="11505184" y="6056283"/>
              <a:ext cx="347472" cy="347472"/>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endParaRPr lang="en-US" sz="700" b="1" i="0" dirty="0">
                <a:solidFill>
                  <a:srgbClr val="3A3A3A"/>
                </a:solidFill>
                <a:latin typeface="Calibri"/>
                <a:cs typeface="Calibri"/>
              </a:endParaRPr>
            </a:p>
          </p:txBody>
        </p:sp>
      </p:grpSp>
    </p:spTree>
    <p:extLst>
      <p:ext uri="{BB962C8B-B14F-4D97-AF65-F5344CB8AC3E}">
        <p14:creationId xmlns:p14="http://schemas.microsoft.com/office/powerpoint/2010/main" val="16545487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ingl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5334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676400"/>
            <a:ext cx="10817352" cy="4495800"/>
          </a:xfrm>
        </p:spPr>
        <p:txBody>
          <a:bodyPr numCol="1" spcCol="384048"/>
          <a:lstStyle>
            <a:lvl1pPr>
              <a:lnSpc>
                <a:spcPct val="140000"/>
              </a:lnSpc>
              <a:spcBef>
                <a:spcPts val="800"/>
              </a:spcBef>
              <a:defRPr/>
            </a:lvl1pPr>
            <a:lvl2pPr marL="6350" indent="0">
              <a:lnSpc>
                <a:spcPct val="140000"/>
              </a:lnSpc>
              <a:spcBef>
                <a:spcPts val="1600"/>
              </a:spcBef>
              <a:buNone/>
              <a:defRPr b="1" i="0" spc="50" baseline="0">
                <a:solidFill>
                  <a:schemeClr val="accent1"/>
                </a:solidFill>
                <a:latin typeface="Futura Next DemiBold" panose="020B0502020204020303" pitchFamily="34" charset="77"/>
              </a:defRPr>
            </a:lvl2pPr>
            <a:lvl3pPr marL="0" indent="0">
              <a:lnSpc>
                <a:spcPct val="120000"/>
              </a:lnSpc>
              <a:spcBef>
                <a:spcPts val="800"/>
              </a:spcBef>
              <a:buNone/>
              <a:defRPr sz="1800" b="0" i="0">
                <a:solidFill>
                  <a:schemeClr val="accent6">
                    <a:lumMod val="75000"/>
                  </a:schemeClr>
                </a:solidFill>
                <a:latin typeface="Minion Pro" panose="02040503050306020203" pitchFamily="18" charset="0"/>
              </a:defRPr>
            </a:lvl3pPr>
            <a:lvl4pPr marL="173736">
              <a:lnSpc>
                <a:spcPct val="140000"/>
              </a:lnSpc>
              <a:spcBef>
                <a:spcPts val="400"/>
              </a:spcBef>
              <a:buClrTx/>
              <a:defRPr/>
            </a:lvl4pPr>
            <a:lvl5pPr marL="173736">
              <a:lnSpc>
                <a:spcPct val="140000"/>
              </a:lnSpc>
              <a:spcBef>
                <a:spcPts val="400"/>
              </a:spcBef>
              <a:defRPr/>
            </a:lvl5pPr>
            <a:lvl6pPr marL="347472" indent="-173736">
              <a:lnSpc>
                <a:spcPct val="140000"/>
              </a:lnSpc>
              <a:spcBef>
                <a:spcPts val="400"/>
              </a:spcBef>
              <a:defRPr sz="1400"/>
            </a:lvl6pPr>
            <a:lvl7pPr marL="347472" indent="-347472">
              <a:lnSpc>
                <a:spcPct val="140000"/>
              </a:lnSpc>
              <a:spcBef>
                <a:spcPts val="400"/>
              </a:spcBef>
              <a:buFont typeface="+mj-lt"/>
              <a:buAutoNum type="arabicPeriod"/>
              <a:defRPr sz="1400"/>
            </a:lvl7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Subheads set in sentence case</a:t>
            </a:r>
          </a:p>
          <a:p>
            <a:pPr lvl="2"/>
            <a:r>
              <a:rPr lang="en-US" dirty="0"/>
              <a:t>Quote</a:t>
            </a:r>
          </a:p>
          <a:p>
            <a:pPr lvl="3"/>
            <a:r>
              <a:rPr lang="en-US" dirty="0"/>
              <a:t>First level bullet</a:t>
            </a:r>
          </a:p>
          <a:p>
            <a:pPr lvl="5"/>
            <a:r>
              <a:rPr lang="en-US" dirty="0"/>
              <a:t>Second level bullet</a:t>
            </a:r>
          </a:p>
          <a:p>
            <a:pPr lvl="6"/>
            <a:r>
              <a:rPr lang="en-US" dirty="0"/>
              <a:t>Numbered bullet</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495097144"/>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2066530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71510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415430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30286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477503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8421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0837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7749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theme" Target="../theme/theme3.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theme" Target="../theme/theme4.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36828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5" r:id="rId11"/>
    <p:sldLayoutId id="2147483677"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3905572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714" r:id="rId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348163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14404311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B5DE86-526E-734A-B560-10FFA9A0DAC2}"/>
              </a:ext>
            </a:extLst>
          </p:cNvPr>
          <p:cNvPicPr>
            <a:picLocks noChangeAspect="1"/>
          </p:cNvPicPr>
          <p:nvPr/>
        </p:nvPicPr>
        <p:blipFill rotWithShape="1">
          <a:blip r:embed="rId2"/>
          <a:srcRect t="22811" r="24455" b="2199"/>
          <a:stretch/>
        </p:blipFill>
        <p:spPr>
          <a:xfrm>
            <a:off x="1" y="0"/>
            <a:ext cx="12192000" cy="6858000"/>
          </a:xfrm>
          <a:prstGeom prst="rect">
            <a:avLst/>
          </a:prstGeom>
        </p:spPr>
      </p:pic>
      <p:sp>
        <p:nvSpPr>
          <p:cNvPr id="2" name="Title 1">
            <a:extLst>
              <a:ext uri="{FF2B5EF4-FFF2-40B4-BE49-F238E27FC236}">
                <a16:creationId xmlns:a16="http://schemas.microsoft.com/office/drawing/2014/main" id="{B0183687-155A-834B-9949-21D08016B79F}"/>
              </a:ext>
            </a:extLst>
          </p:cNvPr>
          <p:cNvSpPr>
            <a:spLocks noGrp="1"/>
          </p:cNvSpPr>
          <p:nvPr>
            <p:ph type="ctrTitle"/>
          </p:nvPr>
        </p:nvSpPr>
        <p:spPr>
          <a:xfrm>
            <a:off x="555171" y="2344783"/>
            <a:ext cx="8951976" cy="1280160"/>
          </a:xfrm>
        </p:spPr>
        <p:txBody>
          <a:bodyPr/>
          <a:lstStyle/>
          <a:p>
            <a:r>
              <a:rPr lang="en-US" dirty="0" smtClean="0"/>
              <a:t>RoboTester</a:t>
            </a:r>
            <a:br>
              <a:rPr lang="en-US" dirty="0" smtClean="0"/>
            </a:br>
            <a:r>
              <a:rPr lang="en-US" sz="3200" dirty="0"/>
              <a:t>Autonomous Execution Utility</a:t>
            </a:r>
            <a:r>
              <a:rPr lang="en-US" dirty="0"/>
              <a:t/>
            </a:r>
            <a:br>
              <a:rPr lang="en-US" dirty="0"/>
            </a:br>
            <a:endParaRPr lang="en-US" dirty="0"/>
          </a:p>
        </p:txBody>
      </p:sp>
      <p:sp>
        <p:nvSpPr>
          <p:cNvPr id="3" name="Subtitle 2">
            <a:extLst>
              <a:ext uri="{FF2B5EF4-FFF2-40B4-BE49-F238E27FC236}">
                <a16:creationId xmlns:a16="http://schemas.microsoft.com/office/drawing/2014/main" id="{D91EB23B-5206-B14C-8C65-85E66017AC2B}"/>
              </a:ext>
            </a:extLst>
          </p:cNvPr>
          <p:cNvSpPr>
            <a:spLocks noGrp="1"/>
          </p:cNvSpPr>
          <p:nvPr>
            <p:ph type="subTitle" idx="1"/>
          </p:nvPr>
        </p:nvSpPr>
        <p:spPr/>
        <p:txBody>
          <a:bodyPr/>
          <a:lstStyle/>
          <a:p>
            <a:r>
              <a:rPr lang="en-US" dirty="0" smtClean="0"/>
              <a:t>October </a:t>
            </a:r>
            <a:r>
              <a:rPr lang="en-US" dirty="0"/>
              <a:t>2019</a:t>
            </a:r>
          </a:p>
        </p:txBody>
      </p:sp>
      <p:sp>
        <p:nvSpPr>
          <p:cNvPr id="4" name="Slide Number Placeholder 3">
            <a:extLst>
              <a:ext uri="{FF2B5EF4-FFF2-40B4-BE49-F238E27FC236}">
                <a16:creationId xmlns:a16="http://schemas.microsoft.com/office/drawing/2014/main" id="{07CC651D-370A-D249-972D-FDFC8FBEB5A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B792A5-9BAE-6942-BFE1-9FCDB51EA51E}" type="slidenum">
              <a:rPr kumimoji="0" lang="en-US" sz="600" b="0" i="0" u="none" strike="noStrike" kern="1200" cap="none" spc="0" normalizeH="0" baseline="0" noProof="0" smtClean="0">
                <a:ln>
                  <a:noFill/>
                </a:ln>
                <a:solidFill>
                  <a:srgbClr val="000000"/>
                </a:solidFill>
                <a:effectLst/>
                <a:uLnTx/>
                <a:uFillTx/>
                <a:latin typeface="Futura Next Medium" panose="020B06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600" b="0" i="0" u="none" strike="noStrike" kern="1200" cap="none" spc="0" normalizeH="0" baseline="0" noProof="0" dirty="0">
              <a:ln>
                <a:noFill/>
              </a:ln>
              <a:solidFill>
                <a:srgbClr val="000000"/>
              </a:solidFill>
              <a:effectLst/>
              <a:uLnTx/>
              <a:uFillTx/>
              <a:latin typeface="Futura Next Medium" panose="020B0602020204020303" pitchFamily="34" charset="77"/>
              <a:ea typeface="+mn-ea"/>
              <a:cs typeface="+mn-cs"/>
            </a:endParaRPr>
          </a:p>
        </p:txBody>
      </p:sp>
      <p:pic>
        <p:nvPicPr>
          <p:cNvPr id="7" name="Picture 6">
            <a:extLst>
              <a:ext uri="{FF2B5EF4-FFF2-40B4-BE49-F238E27FC236}">
                <a16:creationId xmlns:a16="http://schemas.microsoft.com/office/drawing/2014/main" id="{5A3EFD6F-CFF3-7343-8563-76D73B289029}"/>
              </a:ext>
            </a:extLst>
          </p:cNvPr>
          <p:cNvPicPr>
            <a:picLocks noChangeAspect="1"/>
          </p:cNvPicPr>
          <p:nvPr/>
        </p:nvPicPr>
        <p:blipFill>
          <a:blip r:embed="rId3"/>
          <a:stretch>
            <a:fillRect/>
          </a:stretch>
        </p:blipFill>
        <p:spPr>
          <a:xfrm>
            <a:off x="685800" y="5733288"/>
            <a:ext cx="914400" cy="495300"/>
          </a:xfrm>
          <a:prstGeom prst="rect">
            <a:avLst/>
          </a:prstGeom>
        </p:spPr>
      </p:pic>
    </p:spTree>
    <p:extLst>
      <p:ext uri="{BB962C8B-B14F-4D97-AF65-F5344CB8AC3E}">
        <p14:creationId xmlns:p14="http://schemas.microsoft.com/office/powerpoint/2010/main" val="1416303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365125"/>
            <a:ext cx="10515600" cy="1325563"/>
          </a:xfrm>
          <a:prstGeom prst="rect">
            <a:avLst/>
          </a:prstGeom>
        </p:spPr>
        <p:txBody>
          <a:bodyPr vert="horz" lIns="0" tIns="0" rIns="0" bIns="0" rtlCol="0" anchor="ctr">
            <a:noAutofit/>
          </a:bodyPr>
          <a:lstStyle>
            <a:lvl1pPr algn="ctr" defTabSz="914400" rtl="0" eaLnBrk="1" latinLnBrk="0" hangingPunct="1">
              <a:lnSpc>
                <a:spcPct val="110000"/>
              </a:lnSpc>
              <a:spcBef>
                <a:spcPct val="0"/>
              </a:spcBef>
              <a:buNone/>
              <a:defRPr sz="2400" b="0" i="0" kern="0" spc="0">
                <a:solidFill>
                  <a:schemeClr val="bg1"/>
                </a:solidFill>
                <a:latin typeface="Minion Pro" panose="02040503050306020203" pitchFamily="18" charset="0"/>
                <a:ea typeface="+mj-ea"/>
                <a:cs typeface="+mj-cs"/>
              </a:defRPr>
            </a:lvl1pPr>
          </a:lstStyle>
          <a:p>
            <a:r>
              <a:rPr lang="en-US" sz="4000" dirty="0" smtClean="0"/>
              <a:t>Future </a:t>
            </a:r>
            <a:r>
              <a:rPr lang="en-US" sz="4000" dirty="0" err="1" smtClean="0"/>
              <a:t>Enhacements</a:t>
            </a:r>
            <a:endParaRPr lang="en-US" sz="4000" dirty="0"/>
          </a:p>
        </p:txBody>
      </p:sp>
      <p:sp>
        <p:nvSpPr>
          <p:cNvPr id="8" name="Content Placeholder 2"/>
          <p:cNvSpPr txBox="1">
            <a:spLocks/>
          </p:cNvSpPr>
          <p:nvPr/>
        </p:nvSpPr>
        <p:spPr>
          <a:xfrm>
            <a:off x="838200" y="1825625"/>
            <a:ext cx="10515600" cy="4351338"/>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mj-lt"/>
              <a:buNone/>
              <a:defRPr sz="1400" b="0" i="0" kern="0" cap="none" spc="50" baseline="0">
                <a:solidFill>
                  <a:schemeClr val="bg1"/>
                </a:solidFill>
                <a:latin typeface="Futura Next Medium" panose="020B0602020204020303" pitchFamily="34" charset="77"/>
                <a:ea typeface="+mn-ea"/>
                <a:cs typeface="Futura Next Medium" panose="020B0602020204020303" pitchFamily="34" charset="77"/>
              </a:defRPr>
            </a:lvl1pPr>
            <a:lvl2pPr marL="457337"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2pPr>
            <a:lvl3pPr marL="914674"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3pPr>
            <a:lvl4pPr marL="1372011"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4pPr>
            <a:lvl5pPr marL="1829349"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5pPr>
            <a:lvl6pPr marL="2286686"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4023"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136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8697"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400" dirty="0" smtClean="0"/>
              <a:t>JIRA/ATM Integration </a:t>
            </a:r>
          </a:p>
          <a:p>
            <a:pPr algn="l"/>
            <a:endParaRPr lang="en-US" sz="2400" dirty="0" smtClean="0"/>
          </a:p>
          <a:p>
            <a:pPr marL="342900" indent="-342900" algn="l">
              <a:buFont typeface="Arial" panose="020B0604020202020204" pitchFamily="34" charset="0"/>
              <a:buChar char="•"/>
            </a:pPr>
            <a:r>
              <a:rPr lang="en-US" sz="2400" dirty="0" err="1" smtClean="0"/>
              <a:t>WebServices</a:t>
            </a:r>
            <a:r>
              <a:rPr lang="en-US" sz="2400" dirty="0" smtClean="0"/>
              <a:t> Automation </a:t>
            </a:r>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r>
              <a:rPr lang="en-US" sz="2400" dirty="0" smtClean="0"/>
              <a:t>Generate run time JAVA code</a:t>
            </a:r>
          </a:p>
          <a:p>
            <a:pPr marL="342900" indent="-342900" algn="l">
              <a:buFont typeface="Arial" panose="020B0604020202020204" pitchFamily="34" charset="0"/>
              <a:buChar char="•"/>
            </a:pPr>
            <a:endParaRPr lang="en-US" sz="2400" dirty="0"/>
          </a:p>
        </p:txBody>
      </p:sp>
    </p:spTree>
    <p:extLst>
      <p:ext uri="{BB962C8B-B14F-4D97-AF65-F5344CB8AC3E}">
        <p14:creationId xmlns:p14="http://schemas.microsoft.com/office/powerpoint/2010/main" val="161852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9662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96C647F-9D41-3A4D-9EF9-C9DEC251C2C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B792A5-9BAE-6942-BFE1-9FCDB51EA51E}" type="slidenum">
              <a:rPr kumimoji="0" lang="en-US" sz="600" b="0" i="0" u="none" strike="noStrike" kern="1200" cap="none" spc="0" normalizeH="0" baseline="0" noProof="0" smtClean="0">
                <a:ln>
                  <a:noFill/>
                </a:ln>
                <a:solidFill>
                  <a:srgbClr val="FFFFFF"/>
                </a:solidFill>
                <a:effectLst/>
                <a:uLnTx/>
                <a:uFillTx/>
                <a:latin typeface="Futura Next Medium" panose="020B06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600" b="0" i="0" u="none" strike="noStrike" kern="1200" cap="none" spc="0" normalizeH="0" baseline="0" noProof="0" dirty="0">
              <a:ln>
                <a:noFill/>
              </a:ln>
              <a:solidFill>
                <a:srgbClr val="FFFFFF"/>
              </a:solidFill>
              <a:effectLst/>
              <a:uLnTx/>
              <a:uFillTx/>
              <a:latin typeface="Futura Next Medium" panose="020B0602020204020303" pitchFamily="34" charset="77"/>
              <a:ea typeface="+mn-ea"/>
              <a:cs typeface="+mn-cs"/>
            </a:endParaRPr>
          </a:p>
        </p:txBody>
      </p:sp>
      <p:graphicFrame>
        <p:nvGraphicFramePr>
          <p:cNvPr id="10" name="Table 9">
            <a:extLst>
              <a:ext uri="{FF2B5EF4-FFF2-40B4-BE49-F238E27FC236}">
                <a16:creationId xmlns:a16="http://schemas.microsoft.com/office/drawing/2014/main" id="{467CBA13-7DC2-5444-A098-FEA4867663C6}"/>
              </a:ext>
            </a:extLst>
          </p:cNvPr>
          <p:cNvGraphicFramePr>
            <a:graphicFrameLocks noGrp="1"/>
          </p:cNvGraphicFramePr>
          <p:nvPr>
            <p:extLst>
              <p:ext uri="{D42A27DB-BD31-4B8C-83A1-F6EECF244321}">
                <p14:modId xmlns:p14="http://schemas.microsoft.com/office/powerpoint/2010/main" val="270558662"/>
              </p:ext>
            </p:extLst>
          </p:nvPr>
        </p:nvGraphicFramePr>
        <p:xfrm>
          <a:off x="7066354" y="1168666"/>
          <a:ext cx="3961428" cy="3364144"/>
        </p:xfrm>
        <a:graphic>
          <a:graphicData uri="http://schemas.openxmlformats.org/drawingml/2006/table">
            <a:tbl>
              <a:tblPr>
                <a:tableStyleId>{5C22544A-7EE6-4342-B048-85BDC9FD1C3A}</a:tableStyleId>
              </a:tblPr>
              <a:tblGrid>
                <a:gridCol w="3961428">
                  <a:extLst>
                    <a:ext uri="{9D8B030D-6E8A-4147-A177-3AD203B41FA5}">
                      <a16:colId xmlns:a16="http://schemas.microsoft.com/office/drawing/2014/main" val="1939952991"/>
                    </a:ext>
                  </a:extLst>
                </a:gridCol>
              </a:tblGrid>
              <a:tr h="841036">
                <a:tc>
                  <a:txBody>
                    <a:bodyPr/>
                    <a:lstStyle/>
                    <a:p>
                      <a:pPr>
                        <a:spcAft>
                          <a:spcPts val="1000"/>
                        </a:spcAft>
                      </a:pPr>
                      <a:r>
                        <a:rPr lang="en-US" sz="1600" b="0" i="0" dirty="0" smtClean="0">
                          <a:solidFill>
                            <a:schemeClr val="bg2"/>
                          </a:solidFill>
                          <a:latin typeface="Futura Next Book" panose="020B0502020204020303" pitchFamily="34" charset="77"/>
                        </a:rPr>
                        <a:t>NOW</a:t>
                      </a:r>
                      <a:r>
                        <a:rPr lang="en-US" sz="1600" b="0" i="0" baseline="0" dirty="0" smtClean="0">
                          <a:solidFill>
                            <a:schemeClr val="bg2"/>
                          </a:solidFill>
                          <a:latin typeface="Futura Next Book" panose="020B0502020204020303" pitchFamily="34" charset="77"/>
                        </a:rPr>
                        <a:t> to NEXT using HOW</a:t>
                      </a:r>
                      <a:endParaRPr lang="en-US" sz="1600" b="0" i="0" dirty="0">
                        <a:solidFill>
                          <a:schemeClr val="bg2"/>
                        </a:solidFill>
                        <a:latin typeface="Futura Next Book" panose="020B0502020204020303" pitchFamily="34" charset="77"/>
                      </a:endParaRPr>
                    </a:p>
                  </a:txBody>
                  <a:tcPr marL="36000" marT="180000" marB="180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858619766"/>
                  </a:ext>
                </a:extLst>
              </a:tr>
              <a:tr h="841036">
                <a:tc>
                  <a:txBody>
                    <a:bodyPr/>
                    <a:lstStyle/>
                    <a:p>
                      <a:pPr>
                        <a:spcAft>
                          <a:spcPts val="0"/>
                        </a:spcAft>
                      </a:pPr>
                      <a:r>
                        <a:rPr lang="en-US" sz="1600" b="0" i="0" dirty="0" smtClean="0">
                          <a:solidFill>
                            <a:schemeClr val="bg2"/>
                          </a:solidFill>
                          <a:latin typeface="Futura Next Book" panose="020B0502020204020303" pitchFamily="34" charset="77"/>
                        </a:rPr>
                        <a:t>Teck</a:t>
                      </a:r>
                      <a:r>
                        <a:rPr lang="en-US" sz="1600" b="0" i="0" baseline="0" dirty="0" smtClean="0">
                          <a:solidFill>
                            <a:schemeClr val="bg2"/>
                          </a:solidFill>
                          <a:latin typeface="Futura Next Book" panose="020B0502020204020303" pitchFamily="34" charset="77"/>
                        </a:rPr>
                        <a:t> Stack</a:t>
                      </a:r>
                      <a:endParaRPr lang="en-US" sz="1600" b="0" i="0" dirty="0">
                        <a:solidFill>
                          <a:schemeClr val="bg2"/>
                        </a:solidFill>
                        <a:latin typeface="Futura Next Book" panose="020B0502020204020303" pitchFamily="34" charset="77"/>
                      </a:endParaRPr>
                    </a:p>
                  </a:txBody>
                  <a:tcPr marL="36000" marT="180000" marB="180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627508287"/>
                  </a:ext>
                </a:extLst>
              </a:tr>
              <a:tr h="841036">
                <a:tc>
                  <a:txBody>
                    <a:bodyPr/>
                    <a:lstStyle/>
                    <a:p>
                      <a:pPr>
                        <a:spcAft>
                          <a:spcPts val="1000"/>
                        </a:spcAft>
                      </a:pPr>
                      <a:r>
                        <a:rPr lang="en-US" sz="1600" b="0" i="0" dirty="0" smtClean="0">
                          <a:solidFill>
                            <a:schemeClr val="bg2"/>
                          </a:solidFill>
                          <a:latin typeface="Futura Next Book" panose="020B0502020204020303" pitchFamily="34" charset="77"/>
                        </a:rPr>
                        <a:t>Demo –</a:t>
                      </a:r>
                      <a:r>
                        <a:rPr lang="en-US" sz="1600" b="0" i="0" baseline="0" dirty="0" smtClean="0">
                          <a:solidFill>
                            <a:schemeClr val="bg2"/>
                          </a:solidFill>
                          <a:latin typeface="Futura Next Book" panose="020B0502020204020303" pitchFamily="34" charset="77"/>
                        </a:rPr>
                        <a:t> Use Cases</a:t>
                      </a:r>
                      <a:endParaRPr lang="en-US" sz="1600" b="0" i="0" dirty="0">
                        <a:solidFill>
                          <a:schemeClr val="bg2"/>
                        </a:solidFill>
                        <a:latin typeface="Futura Next Book" panose="020B0502020204020303" pitchFamily="34" charset="77"/>
                      </a:endParaRPr>
                    </a:p>
                  </a:txBody>
                  <a:tcPr marL="36000" marT="180000" marB="180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785068863"/>
                  </a:ext>
                </a:extLst>
              </a:tr>
              <a:tr h="841036">
                <a:tc>
                  <a:txBody>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lang="en-US" sz="1600" b="0" i="0" dirty="0" smtClean="0">
                          <a:solidFill>
                            <a:schemeClr val="bg2"/>
                          </a:solidFill>
                          <a:latin typeface="Futura Next Book" panose="020B0502020204020303" pitchFamily="34" charset="77"/>
                        </a:rPr>
                        <a:t>Benefits</a:t>
                      </a:r>
                      <a:r>
                        <a:rPr lang="en-US" sz="1600" b="0" i="0" baseline="0" dirty="0" smtClean="0">
                          <a:solidFill>
                            <a:schemeClr val="bg2"/>
                          </a:solidFill>
                          <a:latin typeface="Futura Next Book" panose="020B0502020204020303" pitchFamily="34" charset="77"/>
                        </a:rPr>
                        <a:t> and Future Enhancements</a:t>
                      </a:r>
                      <a:endParaRPr lang="en-US" sz="1600" b="0" i="0" dirty="0">
                        <a:solidFill>
                          <a:schemeClr val="bg2"/>
                        </a:solidFill>
                        <a:latin typeface="Futura Next Book" panose="020B0502020204020303" pitchFamily="34" charset="77"/>
                      </a:endParaRPr>
                    </a:p>
                  </a:txBody>
                  <a:tcPr marL="36000" marT="180000" marB="180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447977627"/>
                  </a:ext>
                </a:extLst>
              </a:tr>
            </a:tbl>
          </a:graphicData>
        </a:graphic>
      </p:graphicFrame>
      <p:sp>
        <p:nvSpPr>
          <p:cNvPr id="8" name="Title 1">
            <a:extLst>
              <a:ext uri="{FF2B5EF4-FFF2-40B4-BE49-F238E27FC236}">
                <a16:creationId xmlns:a16="http://schemas.microsoft.com/office/drawing/2014/main" id="{2B161448-D5ED-EB43-B3CF-7611BCBCAB65}"/>
              </a:ext>
            </a:extLst>
          </p:cNvPr>
          <p:cNvSpPr>
            <a:spLocks noGrp="1"/>
          </p:cNvSpPr>
          <p:nvPr>
            <p:ph type="title"/>
          </p:nvPr>
        </p:nvSpPr>
        <p:spPr>
          <a:xfrm>
            <a:off x="243704" y="2857500"/>
            <a:ext cx="3355848" cy="1143000"/>
          </a:xfrm>
        </p:spPr>
        <p:txBody>
          <a:bodyPr anchor="ctr"/>
          <a:lstStyle/>
          <a:p>
            <a:pPr algn="ctr"/>
            <a:r>
              <a:rPr lang="en-US" sz="2400" dirty="0">
                <a:solidFill>
                  <a:schemeClr val="bg1"/>
                </a:solidFill>
                <a:latin typeface="Futura Next Book" panose="020B0502020204020303" pitchFamily="34" charset="77"/>
              </a:rPr>
              <a:t>Index</a:t>
            </a:r>
          </a:p>
        </p:txBody>
      </p:sp>
      <p:sp>
        <p:nvSpPr>
          <p:cNvPr id="9" name="Oval 8">
            <a:extLst>
              <a:ext uri="{FF2B5EF4-FFF2-40B4-BE49-F238E27FC236}">
                <a16:creationId xmlns:a16="http://schemas.microsoft.com/office/drawing/2014/main" id="{A762E4A4-D5DA-1F4D-9F6F-DA1015F4CF20}"/>
              </a:ext>
            </a:extLst>
          </p:cNvPr>
          <p:cNvSpPr/>
          <p:nvPr/>
        </p:nvSpPr>
        <p:spPr>
          <a:xfrm>
            <a:off x="-1282391" y="224981"/>
            <a:ext cx="6408039" cy="6408039"/>
          </a:xfrm>
          <a:prstGeom prst="ellipse">
            <a:avLst/>
          </a:prstGeom>
          <a:noFill/>
          <a:ln w="19050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Tree>
    <p:extLst>
      <p:ext uri="{BB962C8B-B14F-4D97-AF65-F5344CB8AC3E}">
        <p14:creationId xmlns:p14="http://schemas.microsoft.com/office/powerpoint/2010/main" val="640010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a:xfrm>
            <a:off x="408660" y="4185532"/>
            <a:ext cx="10538013" cy="1671740"/>
          </a:xfrm>
        </p:spPr>
        <p:txBody>
          <a:bodyPr/>
          <a:lstStyle/>
          <a:p>
            <a:pPr marL="342900" indent="-342900">
              <a:buAutoNum type="arabicPeriod"/>
            </a:pPr>
            <a:r>
              <a:rPr lang="en-US" sz="2000" dirty="0" smtClean="0"/>
              <a:t>Advanced AI/ML capabilities in Automation </a:t>
            </a:r>
          </a:p>
          <a:p>
            <a:pPr marL="342900" indent="-342900">
              <a:buAutoNum type="arabicPeriod"/>
            </a:pPr>
            <a:r>
              <a:rPr lang="en-US" sz="2000" dirty="0" smtClean="0"/>
              <a:t>Utility to read manual test cases and automatically execute them with minimal human intervention.</a:t>
            </a:r>
          </a:p>
          <a:p>
            <a:pPr marL="342900" indent="-342900">
              <a:buAutoNum type="arabicPeriod"/>
            </a:pPr>
            <a:r>
              <a:rPr lang="en-US" sz="2000" dirty="0" smtClean="0"/>
              <a:t>Ability to integrate with existing Automation framework (Selenium/Python)</a:t>
            </a:r>
          </a:p>
          <a:p>
            <a:pPr marL="342900" indent="-342900">
              <a:buAutoNum type="arabicPeriod"/>
            </a:pPr>
            <a:r>
              <a:rPr lang="en-US" sz="2000" dirty="0" smtClean="0"/>
              <a:t>Functional QA to have ability to execute and debug. </a:t>
            </a:r>
            <a:endParaRPr lang="en-US" sz="2000" dirty="0"/>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B792A5-9BAE-6942-BFE1-9FCDB51EA51E}" type="slidenum">
              <a:rPr kumimoji="0" lang="en-US" sz="600" b="0" i="0" u="none" strike="noStrike" kern="1200" cap="none" spc="0" normalizeH="0" baseline="0" noProof="0" smtClean="0">
                <a:ln>
                  <a:noFill/>
                </a:ln>
                <a:solidFill>
                  <a:srgbClr val="FFFFFF"/>
                </a:solidFill>
                <a:effectLst/>
                <a:uLnTx/>
                <a:uFillTx/>
                <a:latin typeface="Futura Next Medium" panose="020B06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600" b="0" i="0" u="none" strike="noStrike" kern="1200" cap="none" spc="0" normalizeH="0" baseline="0" noProof="0" dirty="0">
              <a:ln>
                <a:noFill/>
              </a:ln>
              <a:solidFill>
                <a:srgbClr val="FFFFFF"/>
              </a:solidFill>
              <a:effectLst/>
              <a:uLnTx/>
              <a:uFillTx/>
              <a:latin typeface="Futura Next Medium" panose="020B0602020204020303" pitchFamily="34" charset="77"/>
              <a:ea typeface="+mn-ea"/>
              <a:cs typeface="+mn-cs"/>
            </a:endParaRPr>
          </a:p>
        </p:txBody>
      </p:sp>
      <p:sp>
        <p:nvSpPr>
          <p:cNvPr id="5" name="Subtitle 6">
            <a:extLst>
              <a:ext uri="{FF2B5EF4-FFF2-40B4-BE49-F238E27FC236}">
                <a16:creationId xmlns:a16="http://schemas.microsoft.com/office/drawing/2014/main" id="{254A7101-FB7A-D449-9DDB-954242EF5913}"/>
              </a:ext>
            </a:extLst>
          </p:cNvPr>
          <p:cNvSpPr txBox="1">
            <a:spLocks/>
          </p:cNvSpPr>
          <p:nvPr/>
        </p:nvSpPr>
        <p:spPr>
          <a:xfrm>
            <a:off x="408662" y="3590811"/>
            <a:ext cx="10820170" cy="634982"/>
          </a:xfrm>
          <a:prstGeom prst="rect">
            <a:avLst/>
          </a:prstGeom>
        </p:spPr>
        <p:txBody>
          <a:bodyPr vert="horz" lIns="0" tIns="0" rIns="0" bIns="0" rtlCol="0" anchor="t" anchorCtr="0">
            <a:spAutoFit/>
          </a:bodyPr>
          <a:lstStyle>
            <a:lvl1pPr marL="0" indent="0" algn="l" defTabSz="914400" rtl="0" eaLnBrk="1" latinLnBrk="0" hangingPunct="1">
              <a:lnSpc>
                <a:spcPct val="110000"/>
              </a:lnSpc>
              <a:spcBef>
                <a:spcPts val="0"/>
              </a:spcBef>
              <a:spcAft>
                <a:spcPts val="0"/>
              </a:spcAft>
              <a:buFont typeface="+mj-lt"/>
              <a:buNone/>
              <a:defRPr sz="3500" b="0" i="0" kern="1200" baseline="0">
                <a:solidFill>
                  <a:schemeClr val="bg1"/>
                </a:solidFill>
                <a:latin typeface="Futura Next Book" panose="020B0502020204020303" pitchFamily="34" charset="77"/>
                <a:ea typeface="+mn-ea"/>
                <a:cs typeface="+mn-cs"/>
              </a:defRPr>
            </a:lvl1pPr>
            <a:lvl2pPr marL="457337"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2pPr>
            <a:lvl3pPr marL="914674"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3pPr>
            <a:lvl4pPr marL="1372011"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4pPr>
            <a:lvl5pPr marL="1829349"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5pPr>
            <a:lvl6pPr marL="2286686"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4023"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136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8697"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sz="4000" dirty="0" smtClean="0"/>
              <a:t>Solution -- NEXT</a:t>
            </a:r>
            <a:endParaRPr lang="en-US" sz="4000" dirty="0"/>
          </a:p>
        </p:txBody>
      </p:sp>
      <p:sp>
        <p:nvSpPr>
          <p:cNvPr id="6" name="Subtitle 6">
            <a:extLst>
              <a:ext uri="{FF2B5EF4-FFF2-40B4-BE49-F238E27FC236}">
                <a16:creationId xmlns:a16="http://schemas.microsoft.com/office/drawing/2014/main" id="{254A7101-FB7A-D449-9DDB-954242EF5913}"/>
              </a:ext>
            </a:extLst>
          </p:cNvPr>
          <p:cNvSpPr txBox="1">
            <a:spLocks/>
          </p:cNvSpPr>
          <p:nvPr/>
        </p:nvSpPr>
        <p:spPr>
          <a:xfrm>
            <a:off x="408662" y="1013072"/>
            <a:ext cx="10820170" cy="634982"/>
          </a:xfrm>
          <a:prstGeom prst="rect">
            <a:avLst/>
          </a:prstGeom>
        </p:spPr>
        <p:txBody>
          <a:bodyPr vert="horz" lIns="0" tIns="0" rIns="0" bIns="0" rtlCol="0" anchor="t" anchorCtr="0">
            <a:spAutoFit/>
          </a:bodyPr>
          <a:lstStyle>
            <a:lvl1pPr marL="0" indent="0" algn="l" defTabSz="914400" rtl="0" eaLnBrk="1" latinLnBrk="0" hangingPunct="1">
              <a:lnSpc>
                <a:spcPct val="110000"/>
              </a:lnSpc>
              <a:spcBef>
                <a:spcPts val="0"/>
              </a:spcBef>
              <a:spcAft>
                <a:spcPts val="0"/>
              </a:spcAft>
              <a:buFont typeface="+mj-lt"/>
              <a:buNone/>
              <a:defRPr sz="3500" b="0" i="0" kern="1200" baseline="0">
                <a:solidFill>
                  <a:schemeClr val="bg1"/>
                </a:solidFill>
                <a:latin typeface="Futura Next Book" panose="020B0502020204020303" pitchFamily="34" charset="77"/>
                <a:ea typeface="+mn-ea"/>
                <a:cs typeface="+mn-cs"/>
              </a:defRPr>
            </a:lvl1pPr>
            <a:lvl2pPr marL="457337"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2pPr>
            <a:lvl3pPr marL="914674"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3pPr>
            <a:lvl4pPr marL="1372011"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4pPr>
            <a:lvl5pPr marL="1829349"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5pPr>
            <a:lvl6pPr marL="2286686"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4023"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136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8697"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sz="4000" dirty="0" smtClean="0"/>
              <a:t>Problem Statement -- NOW</a:t>
            </a:r>
            <a:endParaRPr lang="en-US" sz="4000" dirty="0"/>
          </a:p>
        </p:txBody>
      </p:sp>
      <p:sp>
        <p:nvSpPr>
          <p:cNvPr id="9" name="Subtitle 6">
            <a:extLst>
              <a:ext uri="{FF2B5EF4-FFF2-40B4-BE49-F238E27FC236}">
                <a16:creationId xmlns:a16="http://schemas.microsoft.com/office/drawing/2014/main" id="{254A7101-FB7A-D449-9DDB-954242EF5913}"/>
              </a:ext>
            </a:extLst>
          </p:cNvPr>
          <p:cNvSpPr txBox="1">
            <a:spLocks/>
          </p:cNvSpPr>
          <p:nvPr/>
        </p:nvSpPr>
        <p:spPr>
          <a:xfrm>
            <a:off x="408662" y="1579323"/>
            <a:ext cx="9026433" cy="1333185"/>
          </a:xfrm>
          <a:prstGeom prst="rect">
            <a:avLst/>
          </a:prstGeom>
        </p:spPr>
        <p:txBody>
          <a:bodyPr vert="horz" lIns="0" tIns="0" rIns="0" bIns="0" rtlCol="0" anchor="t" anchorCtr="0">
            <a:spAutoFit/>
          </a:bodyPr>
          <a:lstStyle>
            <a:lvl1pPr marL="0" indent="0" algn="l" defTabSz="914400" rtl="0" eaLnBrk="1" latinLnBrk="0" hangingPunct="1">
              <a:lnSpc>
                <a:spcPct val="110000"/>
              </a:lnSpc>
              <a:spcBef>
                <a:spcPts val="0"/>
              </a:spcBef>
              <a:spcAft>
                <a:spcPts val="0"/>
              </a:spcAft>
              <a:buFont typeface="+mj-lt"/>
              <a:buNone/>
              <a:defRPr sz="3500" b="0" i="0" kern="1200" baseline="0">
                <a:solidFill>
                  <a:schemeClr val="bg1"/>
                </a:solidFill>
                <a:latin typeface="Futura Next Book" panose="020B0502020204020303" pitchFamily="34" charset="77"/>
                <a:ea typeface="+mn-ea"/>
                <a:cs typeface="+mn-cs"/>
              </a:defRPr>
            </a:lvl1pPr>
            <a:lvl2pPr marL="457337"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2pPr>
            <a:lvl3pPr marL="914674"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3pPr>
            <a:lvl4pPr marL="1372011"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4pPr>
            <a:lvl5pPr marL="1829349"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5pPr>
            <a:lvl6pPr marL="2286686"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4023"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136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8697"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sz="2000" dirty="0" smtClean="0"/>
              <a:t>1. Lack of AI/ML capabilities in current Automation frameworks. </a:t>
            </a:r>
          </a:p>
          <a:p>
            <a:r>
              <a:rPr lang="en-US" sz="2000" dirty="0" smtClean="0"/>
              <a:t>2. Reskilling/Upskilling required for majority of Functional QA to work in Automation.</a:t>
            </a:r>
          </a:p>
          <a:p>
            <a:r>
              <a:rPr lang="en-US" sz="2000" dirty="0" smtClean="0"/>
              <a:t>3. Time consuming to build and maintain Automation scripts.</a:t>
            </a:r>
            <a:endParaRPr lang="en-US" sz="2000" dirty="0"/>
          </a:p>
        </p:txBody>
      </p:sp>
    </p:spTree>
    <p:extLst>
      <p:ext uri="{BB962C8B-B14F-4D97-AF65-F5344CB8AC3E}">
        <p14:creationId xmlns:p14="http://schemas.microsoft.com/office/powerpoint/2010/main" val="2884996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C183EA-02E8-BF48-8797-814B7B50AF2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B792A5-9BAE-6942-BFE1-9FCDB51EA51E}" type="slidenum">
              <a:rPr kumimoji="0" lang="en-US" sz="600" b="0" i="0" u="none" strike="noStrike" kern="1200" cap="none" spc="0" normalizeH="0" baseline="0" noProof="0" smtClean="0">
                <a:ln>
                  <a:noFill/>
                </a:ln>
                <a:solidFill>
                  <a:srgbClr val="FFFFFF"/>
                </a:solidFill>
                <a:effectLst/>
                <a:uLnTx/>
                <a:uFillTx/>
                <a:latin typeface="Futura Next Medium" panose="020B06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600" b="0" i="0" u="none" strike="noStrike" kern="1200" cap="none" spc="0" normalizeH="0" baseline="0" noProof="0" dirty="0">
              <a:ln>
                <a:noFill/>
              </a:ln>
              <a:solidFill>
                <a:srgbClr val="FFFFFF"/>
              </a:solidFill>
              <a:effectLst/>
              <a:uLnTx/>
              <a:uFillTx/>
              <a:latin typeface="Futura Next Medium" panose="020B0602020204020303" pitchFamily="34" charset="77"/>
              <a:ea typeface="+mn-ea"/>
              <a:cs typeface="+mn-cs"/>
            </a:endParaRPr>
          </a:p>
        </p:txBody>
      </p:sp>
      <p:grpSp>
        <p:nvGrpSpPr>
          <p:cNvPr id="6" name="Group 5"/>
          <p:cNvGrpSpPr/>
          <p:nvPr/>
        </p:nvGrpSpPr>
        <p:grpSpPr>
          <a:xfrm>
            <a:off x="935244" y="1256050"/>
            <a:ext cx="2716187" cy="1629712"/>
            <a:chOff x="97043" y="2718"/>
            <a:chExt cx="2716187" cy="1629712"/>
          </a:xfrm>
        </p:grpSpPr>
        <p:sp>
          <p:nvSpPr>
            <p:cNvPr id="37" name="Rounded Rectangle 36"/>
            <p:cNvSpPr/>
            <p:nvPr/>
          </p:nvSpPr>
          <p:spPr>
            <a:xfrm>
              <a:off x="97043" y="2718"/>
              <a:ext cx="2716187" cy="162971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Rounded Rectangle 4"/>
            <p:cNvSpPr txBox="1"/>
            <p:nvPr/>
          </p:nvSpPr>
          <p:spPr>
            <a:xfrm>
              <a:off x="144776" y="50451"/>
              <a:ext cx="2620721" cy="1534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User enters testcase in Natural Language</a:t>
              </a:r>
              <a:endParaRPr lang="en-US" sz="2400" kern="1200" dirty="0"/>
            </a:p>
          </p:txBody>
        </p:sp>
      </p:grpSp>
      <p:grpSp>
        <p:nvGrpSpPr>
          <p:cNvPr id="7" name="Group 6"/>
          <p:cNvGrpSpPr/>
          <p:nvPr/>
        </p:nvGrpSpPr>
        <p:grpSpPr>
          <a:xfrm>
            <a:off x="3890456" y="1734099"/>
            <a:ext cx="575831" cy="673614"/>
            <a:chOff x="3052255" y="480767"/>
            <a:chExt cx="575831" cy="673614"/>
          </a:xfrm>
        </p:grpSpPr>
        <p:sp>
          <p:nvSpPr>
            <p:cNvPr id="35" name="Right Arrow 34"/>
            <p:cNvSpPr/>
            <p:nvPr/>
          </p:nvSpPr>
          <p:spPr>
            <a:xfrm>
              <a:off x="3052255" y="480767"/>
              <a:ext cx="575831" cy="67361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6" name="Right Arrow 6"/>
            <p:cNvSpPr txBox="1"/>
            <p:nvPr/>
          </p:nvSpPr>
          <p:spPr>
            <a:xfrm>
              <a:off x="3052255" y="615490"/>
              <a:ext cx="403082" cy="404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p:txBody>
        </p:sp>
      </p:grpSp>
      <p:grpSp>
        <p:nvGrpSpPr>
          <p:cNvPr id="8" name="Group 7"/>
          <p:cNvGrpSpPr/>
          <p:nvPr/>
        </p:nvGrpSpPr>
        <p:grpSpPr>
          <a:xfrm>
            <a:off x="4737907" y="1256050"/>
            <a:ext cx="2716187" cy="1629712"/>
            <a:chOff x="3899706" y="2718"/>
            <a:chExt cx="2716187" cy="1629712"/>
          </a:xfrm>
        </p:grpSpPr>
        <p:sp>
          <p:nvSpPr>
            <p:cNvPr id="33" name="Rounded Rectangle 32"/>
            <p:cNvSpPr/>
            <p:nvPr/>
          </p:nvSpPr>
          <p:spPr>
            <a:xfrm>
              <a:off x="3899706" y="2718"/>
              <a:ext cx="2716187" cy="162971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Rounded Rectangle 8"/>
            <p:cNvSpPr txBox="1"/>
            <p:nvPr/>
          </p:nvSpPr>
          <p:spPr>
            <a:xfrm>
              <a:off x="3947439" y="50451"/>
              <a:ext cx="2620721" cy="1534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NLP reads the manual test case. </a:t>
              </a:r>
              <a:endParaRPr lang="en-US" sz="2400" kern="1200" dirty="0"/>
            </a:p>
          </p:txBody>
        </p:sp>
      </p:grpSp>
      <p:grpSp>
        <p:nvGrpSpPr>
          <p:cNvPr id="9" name="Group 8"/>
          <p:cNvGrpSpPr/>
          <p:nvPr/>
        </p:nvGrpSpPr>
        <p:grpSpPr>
          <a:xfrm>
            <a:off x="7693119" y="1734099"/>
            <a:ext cx="575831" cy="673614"/>
            <a:chOff x="6854918" y="480767"/>
            <a:chExt cx="575831" cy="673614"/>
          </a:xfrm>
        </p:grpSpPr>
        <p:sp>
          <p:nvSpPr>
            <p:cNvPr id="31" name="Right Arrow 30"/>
            <p:cNvSpPr/>
            <p:nvPr/>
          </p:nvSpPr>
          <p:spPr>
            <a:xfrm>
              <a:off x="6854918" y="480767"/>
              <a:ext cx="575831" cy="67361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10"/>
            <p:cNvSpPr txBox="1"/>
            <p:nvPr/>
          </p:nvSpPr>
          <p:spPr>
            <a:xfrm>
              <a:off x="6854918" y="615490"/>
              <a:ext cx="403082" cy="404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p:txBody>
        </p:sp>
      </p:grpSp>
      <p:grpSp>
        <p:nvGrpSpPr>
          <p:cNvPr id="10" name="Group 9"/>
          <p:cNvGrpSpPr/>
          <p:nvPr/>
        </p:nvGrpSpPr>
        <p:grpSpPr>
          <a:xfrm>
            <a:off x="8540569" y="1256050"/>
            <a:ext cx="2716187" cy="1629712"/>
            <a:chOff x="7702368" y="2718"/>
            <a:chExt cx="2716187" cy="1629712"/>
          </a:xfrm>
        </p:grpSpPr>
        <p:sp>
          <p:nvSpPr>
            <p:cNvPr id="29" name="Rounded Rectangle 28"/>
            <p:cNvSpPr/>
            <p:nvPr/>
          </p:nvSpPr>
          <p:spPr>
            <a:xfrm>
              <a:off x="7702368" y="2718"/>
              <a:ext cx="2716187" cy="162971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Rounded Rectangle 12"/>
            <p:cNvSpPr txBox="1"/>
            <p:nvPr/>
          </p:nvSpPr>
          <p:spPr>
            <a:xfrm>
              <a:off x="7750101" y="50451"/>
              <a:ext cx="2620721" cy="1534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dirty="0" smtClean="0"/>
                <a:t>Machine Learning classifies the action to be performed</a:t>
              </a:r>
              <a:endParaRPr lang="en-US" sz="2400" kern="1200" dirty="0"/>
            </a:p>
          </p:txBody>
        </p:sp>
      </p:grpSp>
      <p:grpSp>
        <p:nvGrpSpPr>
          <p:cNvPr id="11" name="Group 10"/>
          <p:cNvGrpSpPr/>
          <p:nvPr/>
        </p:nvGrpSpPr>
        <p:grpSpPr>
          <a:xfrm>
            <a:off x="9561856" y="3124787"/>
            <a:ext cx="673614" cy="575831"/>
            <a:chOff x="8723655" y="1871455"/>
            <a:chExt cx="673614" cy="575831"/>
          </a:xfrm>
        </p:grpSpPr>
        <p:sp>
          <p:nvSpPr>
            <p:cNvPr id="27" name="Right Arrow 26"/>
            <p:cNvSpPr/>
            <p:nvPr/>
          </p:nvSpPr>
          <p:spPr>
            <a:xfrm rot="5400000">
              <a:off x="8772546" y="1822564"/>
              <a:ext cx="575831" cy="67361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Right Arrow 14"/>
            <p:cNvSpPr txBox="1"/>
            <p:nvPr/>
          </p:nvSpPr>
          <p:spPr>
            <a:xfrm>
              <a:off x="8858378" y="1871456"/>
              <a:ext cx="404168" cy="4030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p:txBody>
        </p:sp>
      </p:grpSp>
      <p:grpSp>
        <p:nvGrpSpPr>
          <p:cNvPr id="12" name="Group 11"/>
          <p:cNvGrpSpPr/>
          <p:nvPr/>
        </p:nvGrpSpPr>
        <p:grpSpPr>
          <a:xfrm>
            <a:off x="8588302" y="4028887"/>
            <a:ext cx="2716187" cy="1629712"/>
            <a:chOff x="7702368" y="2718906"/>
            <a:chExt cx="2716187" cy="1629712"/>
          </a:xfrm>
        </p:grpSpPr>
        <p:sp>
          <p:nvSpPr>
            <p:cNvPr id="25" name="Rounded Rectangle 24"/>
            <p:cNvSpPr/>
            <p:nvPr/>
          </p:nvSpPr>
          <p:spPr>
            <a:xfrm>
              <a:off x="7702368" y="2718906"/>
              <a:ext cx="2716187" cy="162971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Rounded Rectangle 16"/>
            <p:cNvSpPr txBox="1"/>
            <p:nvPr/>
          </p:nvSpPr>
          <p:spPr>
            <a:xfrm>
              <a:off x="7750101" y="2766639"/>
              <a:ext cx="2620721" cy="1534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Classifier labels the testcase</a:t>
              </a:r>
              <a:endParaRPr lang="en-US" sz="2400" kern="1200" dirty="0"/>
            </a:p>
          </p:txBody>
        </p:sp>
      </p:grpSp>
      <p:grpSp>
        <p:nvGrpSpPr>
          <p:cNvPr id="13" name="Group 12"/>
          <p:cNvGrpSpPr/>
          <p:nvPr/>
        </p:nvGrpSpPr>
        <p:grpSpPr>
          <a:xfrm>
            <a:off x="7725713" y="4450287"/>
            <a:ext cx="575831" cy="673614"/>
            <a:chOff x="6887512" y="3196955"/>
            <a:chExt cx="575831" cy="673614"/>
          </a:xfrm>
        </p:grpSpPr>
        <p:sp>
          <p:nvSpPr>
            <p:cNvPr id="23" name="Right Arrow 22"/>
            <p:cNvSpPr/>
            <p:nvPr/>
          </p:nvSpPr>
          <p:spPr>
            <a:xfrm rot="10800000">
              <a:off x="6887512" y="3196955"/>
              <a:ext cx="575831" cy="67361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Right Arrow 18"/>
            <p:cNvSpPr txBox="1"/>
            <p:nvPr/>
          </p:nvSpPr>
          <p:spPr>
            <a:xfrm rot="21600000">
              <a:off x="7060261" y="3331678"/>
              <a:ext cx="403082" cy="404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p:txBody>
        </p:sp>
      </p:grpSp>
      <p:grpSp>
        <p:nvGrpSpPr>
          <p:cNvPr id="14" name="Group 13"/>
          <p:cNvGrpSpPr/>
          <p:nvPr/>
        </p:nvGrpSpPr>
        <p:grpSpPr>
          <a:xfrm>
            <a:off x="4737907" y="3972238"/>
            <a:ext cx="2716187" cy="1629712"/>
            <a:chOff x="3899706" y="2718906"/>
            <a:chExt cx="2716187" cy="1629712"/>
          </a:xfrm>
        </p:grpSpPr>
        <p:sp>
          <p:nvSpPr>
            <p:cNvPr id="21" name="Rounded Rectangle 20"/>
            <p:cNvSpPr/>
            <p:nvPr/>
          </p:nvSpPr>
          <p:spPr>
            <a:xfrm>
              <a:off x="3899706" y="2718906"/>
              <a:ext cx="2716187" cy="162971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Rounded Rectangle 20"/>
            <p:cNvSpPr txBox="1"/>
            <p:nvPr/>
          </p:nvSpPr>
          <p:spPr>
            <a:xfrm>
              <a:off x="3947439" y="2766639"/>
              <a:ext cx="2620721" cy="1534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Webdriver performs the action according to the label</a:t>
              </a:r>
              <a:endParaRPr lang="en-US" sz="2400" kern="1200" dirty="0"/>
            </a:p>
          </p:txBody>
        </p:sp>
      </p:grpSp>
      <p:grpSp>
        <p:nvGrpSpPr>
          <p:cNvPr id="15" name="Group 14"/>
          <p:cNvGrpSpPr/>
          <p:nvPr/>
        </p:nvGrpSpPr>
        <p:grpSpPr>
          <a:xfrm>
            <a:off x="3923050" y="4450287"/>
            <a:ext cx="575831" cy="673614"/>
            <a:chOff x="3084849" y="3196955"/>
            <a:chExt cx="575831" cy="673614"/>
          </a:xfrm>
        </p:grpSpPr>
        <p:sp>
          <p:nvSpPr>
            <p:cNvPr id="19" name="Right Arrow 18"/>
            <p:cNvSpPr/>
            <p:nvPr/>
          </p:nvSpPr>
          <p:spPr>
            <a:xfrm rot="10800000">
              <a:off x="3084849" y="3196955"/>
              <a:ext cx="575831" cy="67361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22"/>
            <p:cNvSpPr txBox="1"/>
            <p:nvPr/>
          </p:nvSpPr>
          <p:spPr>
            <a:xfrm rot="21600000">
              <a:off x="3257598" y="3331678"/>
              <a:ext cx="403082" cy="404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p:txBody>
        </p:sp>
      </p:grpSp>
      <p:grpSp>
        <p:nvGrpSpPr>
          <p:cNvPr id="16" name="Group 15"/>
          <p:cNvGrpSpPr/>
          <p:nvPr/>
        </p:nvGrpSpPr>
        <p:grpSpPr>
          <a:xfrm>
            <a:off x="935244" y="3972238"/>
            <a:ext cx="2716187" cy="1629712"/>
            <a:chOff x="97043" y="2718906"/>
            <a:chExt cx="2716187" cy="1629712"/>
          </a:xfrm>
        </p:grpSpPr>
        <p:sp>
          <p:nvSpPr>
            <p:cNvPr id="17" name="Rounded Rectangle 16"/>
            <p:cNvSpPr/>
            <p:nvPr/>
          </p:nvSpPr>
          <p:spPr>
            <a:xfrm>
              <a:off x="97043" y="2718906"/>
              <a:ext cx="2716187" cy="162971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24"/>
            <p:cNvSpPr txBox="1"/>
            <p:nvPr/>
          </p:nvSpPr>
          <p:spPr>
            <a:xfrm>
              <a:off x="144776" y="2766639"/>
              <a:ext cx="2620721" cy="1534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Py4j call to java gateway for extent report generation</a:t>
              </a:r>
              <a:endParaRPr lang="en-US" sz="2400" kern="1200" dirty="0"/>
            </a:p>
          </p:txBody>
        </p:sp>
      </p:grpSp>
      <p:sp>
        <p:nvSpPr>
          <p:cNvPr id="39" name="Title 1"/>
          <p:cNvSpPr txBox="1">
            <a:spLocks/>
          </p:cNvSpPr>
          <p:nvPr/>
        </p:nvSpPr>
        <p:spPr>
          <a:xfrm>
            <a:off x="838200" y="-93380"/>
            <a:ext cx="10515600" cy="1325563"/>
          </a:xfrm>
          <a:prstGeom prst="rect">
            <a:avLst/>
          </a:prstGeom>
        </p:spPr>
        <p:txBody>
          <a:bodyPr vert="horz" lIns="0" tIns="0" rIns="0" bIns="0" rtlCol="0" anchor="ctr">
            <a:noAutofit/>
          </a:bodyPr>
          <a:lstStyle>
            <a:lvl1pPr algn="ctr" defTabSz="914400" rtl="0" eaLnBrk="1" latinLnBrk="0" hangingPunct="1">
              <a:lnSpc>
                <a:spcPct val="110000"/>
              </a:lnSpc>
              <a:spcBef>
                <a:spcPct val="0"/>
              </a:spcBef>
              <a:buNone/>
              <a:defRPr sz="2400" b="0" i="0" kern="0" spc="0">
                <a:solidFill>
                  <a:schemeClr val="bg1"/>
                </a:solidFill>
                <a:latin typeface="Minion Pro" panose="02040503050306020203" pitchFamily="18" charset="0"/>
                <a:ea typeface="+mj-ea"/>
                <a:cs typeface="+mj-cs"/>
              </a:defRPr>
            </a:lvl1pPr>
          </a:lstStyle>
          <a:p>
            <a:r>
              <a:rPr lang="en-US" sz="4000" dirty="0" smtClean="0"/>
              <a:t>HOW - RoboTester</a:t>
            </a:r>
            <a:endParaRPr lang="en-US" sz="4000" dirty="0"/>
          </a:p>
        </p:txBody>
      </p:sp>
    </p:spTree>
    <p:extLst>
      <p:ext uri="{BB962C8B-B14F-4D97-AF65-F5344CB8AC3E}">
        <p14:creationId xmlns:p14="http://schemas.microsoft.com/office/powerpoint/2010/main" val="3750627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E65C-8896-45F9-93DA-8E6AB9229E8F}"/>
              </a:ext>
            </a:extLst>
          </p:cNvPr>
          <p:cNvSpPr>
            <a:spLocks noGrp="1"/>
          </p:cNvSpPr>
          <p:nvPr>
            <p:ph type="title"/>
          </p:nvPr>
        </p:nvSpPr>
        <p:spPr/>
        <p:txBody>
          <a:bodyPr/>
          <a:lstStyle/>
          <a:p>
            <a:r>
              <a:rPr lang="en-GB" dirty="0" smtClean="0"/>
              <a:t>Teck Stack</a:t>
            </a:r>
            <a:endParaRPr lang="en-GB" dirty="0"/>
          </a:p>
        </p:txBody>
      </p:sp>
      <p:sp>
        <p:nvSpPr>
          <p:cNvPr id="27" name="Slide Number Placeholder 4">
            <a:extLst>
              <a:ext uri="{FF2B5EF4-FFF2-40B4-BE49-F238E27FC236}">
                <a16:creationId xmlns:a16="http://schemas.microsoft.com/office/drawing/2014/main" id="{35C141B9-FBA9-AE46-97C5-61F79FC7905B}"/>
              </a:ext>
            </a:extLst>
          </p:cNvPr>
          <p:cNvSpPr>
            <a:spLocks noGrp="1"/>
          </p:cNvSpPr>
          <p:nvPr>
            <p:ph type="sldNum" sz="quarter" idx="12"/>
          </p:nvPr>
        </p:nvSpPr>
        <p:spPr>
          <a:xfrm>
            <a:off x="11228833" y="6309362"/>
            <a:ext cx="274320" cy="92333"/>
          </a:xfrm>
        </p:spPr>
        <p:txBody>
          <a:bodyPr/>
          <a:lstStyle/>
          <a:p>
            <a:pPr marL="0" marR="0" lvl="0" indent="0" algn="r" defTabSz="914126" rtl="0" eaLnBrk="1" fontAlgn="auto" latinLnBrk="0" hangingPunct="1">
              <a:lnSpc>
                <a:spcPct val="100000"/>
              </a:lnSpc>
              <a:spcBef>
                <a:spcPts val="0"/>
              </a:spcBef>
              <a:spcAft>
                <a:spcPts val="0"/>
              </a:spcAft>
              <a:buClrTx/>
              <a:buSzTx/>
              <a:buFontTx/>
              <a:buNone/>
              <a:tabLst/>
              <a:defRPr/>
            </a:pPr>
            <a:fld id="{58B792A5-9BAE-6942-BFE1-9FCDB51EA51E}" type="slidenum">
              <a:rPr kumimoji="0" lang="en-US" sz="600" b="0" i="0" u="none" strike="noStrike" kern="1200" cap="none" spc="0" normalizeH="0" baseline="0" noProof="0">
                <a:ln>
                  <a:noFill/>
                </a:ln>
                <a:solidFill>
                  <a:srgbClr val="000000"/>
                </a:solidFill>
                <a:effectLst/>
                <a:uLnTx/>
                <a:uFillTx/>
                <a:latin typeface="Futura Next Medium" panose="020B0602020204020303" pitchFamily="34" charset="77"/>
                <a:ea typeface="ＭＳ Ｐゴシック" charset="0"/>
                <a:cs typeface="+mn-cs"/>
              </a:rPr>
              <a:pPr marL="0" marR="0" lvl="0" indent="0" algn="r" defTabSz="914126" rtl="0" eaLnBrk="1" fontAlgn="auto" latinLnBrk="0" hangingPunct="1">
                <a:lnSpc>
                  <a:spcPct val="100000"/>
                </a:lnSpc>
                <a:spcBef>
                  <a:spcPts val="0"/>
                </a:spcBef>
                <a:spcAft>
                  <a:spcPts val="0"/>
                </a:spcAft>
                <a:buClrTx/>
                <a:buSzTx/>
                <a:buFontTx/>
                <a:buNone/>
                <a:tabLst/>
                <a:defRPr/>
              </a:pPr>
              <a:t>5</a:t>
            </a:fld>
            <a:endParaRPr kumimoji="0" lang="en-US" sz="600" b="0" i="0" u="none" strike="noStrike" kern="1200" cap="none" spc="0" normalizeH="0" baseline="0" noProof="0" dirty="0">
              <a:ln>
                <a:noFill/>
              </a:ln>
              <a:solidFill>
                <a:srgbClr val="000000"/>
              </a:solidFill>
              <a:effectLst/>
              <a:uLnTx/>
              <a:uFillTx/>
              <a:latin typeface="Futura Next Medium" panose="020B0602020204020303" pitchFamily="34" charset="77"/>
              <a:ea typeface="ＭＳ Ｐゴシック" charset="0"/>
              <a:cs typeface="+mn-cs"/>
            </a:endParaRPr>
          </a:p>
        </p:txBody>
      </p:sp>
      <p:graphicFrame>
        <p:nvGraphicFramePr>
          <p:cNvPr id="28" name="Table 27"/>
          <p:cNvGraphicFramePr>
            <a:graphicFrameLocks noGrp="1"/>
          </p:cNvGraphicFramePr>
          <p:nvPr>
            <p:extLst>
              <p:ext uri="{D42A27DB-BD31-4B8C-83A1-F6EECF244321}">
                <p14:modId xmlns:p14="http://schemas.microsoft.com/office/powerpoint/2010/main" val="2100238603"/>
              </p:ext>
            </p:extLst>
          </p:nvPr>
        </p:nvGraphicFramePr>
        <p:xfrm>
          <a:off x="685800" y="1319348"/>
          <a:ext cx="10438144" cy="5417839"/>
        </p:xfrm>
        <a:graphic>
          <a:graphicData uri="http://schemas.openxmlformats.org/drawingml/2006/table">
            <a:tbl>
              <a:tblPr firstRow="1" bandRow="1">
                <a:tableStyleId>{5C22544A-7EE6-4342-B048-85BDC9FD1C3A}</a:tableStyleId>
              </a:tblPr>
              <a:tblGrid>
                <a:gridCol w="2568038">
                  <a:extLst>
                    <a:ext uri="{9D8B030D-6E8A-4147-A177-3AD203B41FA5}">
                      <a16:colId xmlns:a16="http://schemas.microsoft.com/office/drawing/2014/main" val="4089688852"/>
                    </a:ext>
                  </a:extLst>
                </a:gridCol>
                <a:gridCol w="2814965">
                  <a:extLst>
                    <a:ext uri="{9D8B030D-6E8A-4147-A177-3AD203B41FA5}">
                      <a16:colId xmlns:a16="http://schemas.microsoft.com/office/drawing/2014/main" val="1240709923"/>
                    </a:ext>
                  </a:extLst>
                </a:gridCol>
                <a:gridCol w="5055141">
                  <a:extLst>
                    <a:ext uri="{9D8B030D-6E8A-4147-A177-3AD203B41FA5}">
                      <a16:colId xmlns:a16="http://schemas.microsoft.com/office/drawing/2014/main" val="4116066268"/>
                    </a:ext>
                  </a:extLst>
                </a:gridCol>
              </a:tblGrid>
              <a:tr h="773977">
                <a:tc>
                  <a:txBody>
                    <a:bodyPr/>
                    <a:lstStyle/>
                    <a:p>
                      <a:pPr algn="ctr"/>
                      <a:r>
                        <a:rPr lang="en-US" dirty="0" smtClean="0"/>
                        <a:t>Technology</a:t>
                      </a:r>
                      <a:endParaRPr lang="en-US" dirty="0"/>
                    </a:p>
                  </a:txBody>
                  <a:tcPr/>
                </a:tc>
                <a:tc>
                  <a:txBody>
                    <a:bodyPr/>
                    <a:lstStyle/>
                    <a:p>
                      <a:pPr algn="ctr"/>
                      <a:r>
                        <a:rPr lang="en-US" dirty="0" smtClean="0"/>
                        <a:t>Libraries</a:t>
                      </a:r>
                      <a:r>
                        <a:rPr lang="en-US" baseline="0" dirty="0" smtClean="0"/>
                        <a:t> Used</a:t>
                      </a:r>
                      <a:endParaRPr lang="en-US" dirty="0"/>
                    </a:p>
                  </a:txBody>
                  <a:tcPr/>
                </a:tc>
                <a:tc>
                  <a:txBody>
                    <a:bodyPr/>
                    <a:lstStyle/>
                    <a:p>
                      <a:pPr algn="ctr"/>
                      <a:r>
                        <a:rPr lang="en-US" dirty="0" smtClean="0"/>
                        <a:t>Purpose</a:t>
                      </a:r>
                      <a:endParaRPr lang="en-US" dirty="0"/>
                    </a:p>
                  </a:txBody>
                  <a:tcPr/>
                </a:tc>
                <a:extLst>
                  <a:ext uri="{0D108BD9-81ED-4DB2-BD59-A6C34878D82A}">
                    <a16:rowId xmlns:a16="http://schemas.microsoft.com/office/drawing/2014/main" val="4281237650"/>
                  </a:ext>
                </a:extLst>
              </a:tr>
              <a:tr h="773977">
                <a:tc>
                  <a:txBody>
                    <a:bodyPr/>
                    <a:lstStyle/>
                    <a:p>
                      <a:pPr algn="ctr"/>
                      <a:r>
                        <a:rPr lang="en-US" dirty="0" smtClean="0"/>
                        <a:t>Python</a:t>
                      </a:r>
                      <a:endParaRPr lang="en-US" dirty="0"/>
                    </a:p>
                  </a:txBody>
                  <a:tcPr/>
                </a:tc>
                <a:tc>
                  <a:txBody>
                    <a:bodyPr/>
                    <a:lstStyle/>
                    <a:p>
                      <a:pPr algn="ctr"/>
                      <a:r>
                        <a:rPr lang="en-US" dirty="0" smtClean="0"/>
                        <a:t>NLTK</a:t>
                      </a:r>
                      <a:endParaRPr lang="en-US" dirty="0"/>
                    </a:p>
                  </a:txBody>
                  <a:tcPr/>
                </a:tc>
                <a:tc>
                  <a:txBody>
                    <a:bodyPr/>
                    <a:lstStyle/>
                    <a:p>
                      <a:r>
                        <a:rPr lang="en-US" baseline="0" dirty="0" smtClean="0"/>
                        <a:t>To filter stopwords from the text to be preprocessed , lemmatization of text .</a:t>
                      </a:r>
                      <a:endParaRPr lang="en-US" dirty="0"/>
                    </a:p>
                  </a:txBody>
                  <a:tcPr/>
                </a:tc>
                <a:extLst>
                  <a:ext uri="{0D108BD9-81ED-4DB2-BD59-A6C34878D82A}">
                    <a16:rowId xmlns:a16="http://schemas.microsoft.com/office/drawing/2014/main" val="774779879"/>
                  </a:ext>
                </a:extLst>
              </a:tr>
              <a:tr h="773977">
                <a:tc>
                  <a:txBody>
                    <a:bodyPr/>
                    <a:lstStyle/>
                    <a:p>
                      <a:pPr algn="ctr"/>
                      <a:endParaRPr lang="en-US" dirty="0"/>
                    </a:p>
                  </a:txBody>
                  <a:tcPr/>
                </a:tc>
                <a:tc>
                  <a:txBody>
                    <a:bodyPr/>
                    <a:lstStyle/>
                    <a:p>
                      <a:pPr algn="ctr"/>
                      <a:r>
                        <a:rPr lang="en-US" dirty="0" smtClean="0"/>
                        <a:t>Sklearn</a:t>
                      </a:r>
                      <a:endParaRPr lang="en-US" dirty="0"/>
                    </a:p>
                  </a:txBody>
                  <a:tcPr/>
                </a:tc>
                <a:tc>
                  <a:txBody>
                    <a:bodyPr/>
                    <a:lstStyle/>
                    <a:p>
                      <a:r>
                        <a:rPr lang="en-US" dirty="0" smtClean="0"/>
                        <a:t>Logistical</a:t>
                      </a:r>
                      <a:r>
                        <a:rPr lang="en-US" baseline="0" dirty="0" smtClean="0"/>
                        <a:t> regression for classifying testcases into pre-specified labels.</a:t>
                      </a:r>
                      <a:endParaRPr lang="en-US" dirty="0"/>
                    </a:p>
                  </a:txBody>
                  <a:tcPr/>
                </a:tc>
                <a:extLst>
                  <a:ext uri="{0D108BD9-81ED-4DB2-BD59-A6C34878D82A}">
                    <a16:rowId xmlns:a16="http://schemas.microsoft.com/office/drawing/2014/main" val="2447829153"/>
                  </a:ext>
                </a:extLst>
              </a:tr>
              <a:tr h="773977">
                <a:tc>
                  <a:txBody>
                    <a:bodyPr/>
                    <a:lstStyle/>
                    <a:p>
                      <a:pPr algn="ctr"/>
                      <a:endParaRPr lang="en-US" dirty="0"/>
                    </a:p>
                  </a:txBody>
                  <a:tcPr/>
                </a:tc>
                <a:tc>
                  <a:txBody>
                    <a:bodyPr/>
                    <a:lstStyle/>
                    <a:p>
                      <a:pPr algn="ctr"/>
                      <a:r>
                        <a:rPr lang="en-US" dirty="0" smtClean="0"/>
                        <a:t>Webdriver</a:t>
                      </a:r>
                      <a:r>
                        <a:rPr lang="en-US" baseline="0" dirty="0" smtClean="0"/>
                        <a:t> Selenium</a:t>
                      </a:r>
                      <a:endParaRPr lang="en-US" dirty="0"/>
                    </a:p>
                  </a:txBody>
                  <a:tcPr/>
                </a:tc>
                <a:tc>
                  <a:txBody>
                    <a:bodyPr/>
                    <a:lstStyle/>
                    <a:p>
                      <a:r>
                        <a:rPr lang="en-US" dirty="0" smtClean="0"/>
                        <a:t>Perform various actions for testing.</a:t>
                      </a:r>
                      <a:endParaRPr lang="en-US" dirty="0"/>
                    </a:p>
                  </a:txBody>
                  <a:tcPr/>
                </a:tc>
                <a:extLst>
                  <a:ext uri="{0D108BD9-81ED-4DB2-BD59-A6C34878D82A}">
                    <a16:rowId xmlns:a16="http://schemas.microsoft.com/office/drawing/2014/main" val="1006011603"/>
                  </a:ext>
                </a:extLst>
              </a:tr>
              <a:tr h="773977">
                <a:tc>
                  <a:txBody>
                    <a:bodyPr/>
                    <a:lstStyle/>
                    <a:p>
                      <a:pPr algn="ctr"/>
                      <a:endParaRPr lang="en-US" dirty="0"/>
                    </a:p>
                  </a:txBody>
                  <a:tcPr/>
                </a:tc>
                <a:tc>
                  <a:txBody>
                    <a:bodyPr/>
                    <a:lstStyle/>
                    <a:p>
                      <a:pPr algn="ctr"/>
                      <a:r>
                        <a:rPr lang="en-US" dirty="0" smtClean="0"/>
                        <a:t>Re</a:t>
                      </a:r>
                      <a:r>
                        <a:rPr lang="en-US" baseline="0" dirty="0" smtClean="0"/>
                        <a:t> (regex library)</a:t>
                      </a:r>
                      <a:endParaRPr lang="en-US" dirty="0"/>
                    </a:p>
                  </a:txBody>
                  <a:tcPr/>
                </a:tc>
                <a:tc>
                  <a:txBody>
                    <a:bodyPr/>
                    <a:lstStyle/>
                    <a:p>
                      <a:r>
                        <a:rPr lang="en-US" dirty="0" smtClean="0"/>
                        <a:t>Data pre-processing.</a:t>
                      </a:r>
                      <a:endParaRPr lang="en-US" dirty="0"/>
                    </a:p>
                  </a:txBody>
                  <a:tcPr/>
                </a:tc>
                <a:extLst>
                  <a:ext uri="{0D108BD9-81ED-4DB2-BD59-A6C34878D82A}">
                    <a16:rowId xmlns:a16="http://schemas.microsoft.com/office/drawing/2014/main" val="3765975108"/>
                  </a:ext>
                </a:extLst>
              </a:tr>
              <a:tr h="773977">
                <a:tc>
                  <a:txBody>
                    <a:bodyPr/>
                    <a:lstStyle/>
                    <a:p>
                      <a:pPr algn="ctr"/>
                      <a:r>
                        <a:rPr lang="en-US" dirty="0" smtClean="0"/>
                        <a:t>Java</a:t>
                      </a:r>
                      <a:endParaRPr lang="en-US" dirty="0"/>
                    </a:p>
                  </a:txBody>
                  <a:tcPr/>
                </a:tc>
                <a:tc>
                  <a:txBody>
                    <a:bodyPr/>
                    <a:lstStyle/>
                    <a:p>
                      <a:pPr algn="ctr"/>
                      <a:r>
                        <a:rPr lang="en-US" dirty="0" smtClean="0"/>
                        <a:t>Py4j</a:t>
                      </a:r>
                      <a:endParaRPr lang="en-US" dirty="0"/>
                    </a:p>
                  </a:txBody>
                  <a:tcPr/>
                </a:tc>
                <a:tc>
                  <a:txBody>
                    <a:bodyPr/>
                    <a:lstStyle/>
                    <a:p>
                      <a:r>
                        <a:rPr lang="en-US" dirty="0" smtClean="0"/>
                        <a:t>Python</a:t>
                      </a:r>
                      <a:r>
                        <a:rPr lang="en-US" baseline="0" dirty="0" smtClean="0"/>
                        <a:t>-Java bridge for testing framework integration.</a:t>
                      </a:r>
                      <a:endParaRPr lang="en-US" dirty="0"/>
                    </a:p>
                  </a:txBody>
                  <a:tcPr/>
                </a:tc>
                <a:extLst>
                  <a:ext uri="{0D108BD9-81ED-4DB2-BD59-A6C34878D82A}">
                    <a16:rowId xmlns:a16="http://schemas.microsoft.com/office/drawing/2014/main" val="2111464701"/>
                  </a:ext>
                </a:extLst>
              </a:tr>
              <a:tr h="773977">
                <a:tc>
                  <a:txBody>
                    <a:bodyPr/>
                    <a:lstStyle/>
                    <a:p>
                      <a:pPr algn="ctr"/>
                      <a:endParaRPr lang="en-US" dirty="0"/>
                    </a:p>
                  </a:txBody>
                  <a:tcPr/>
                </a:tc>
                <a:tc>
                  <a:txBody>
                    <a:bodyPr/>
                    <a:lstStyle/>
                    <a:p>
                      <a:pPr algn="ctr"/>
                      <a:r>
                        <a:rPr lang="en-US" dirty="0" smtClean="0"/>
                        <a:t>Extent</a:t>
                      </a:r>
                      <a:r>
                        <a:rPr lang="en-US" baseline="0" dirty="0" smtClean="0"/>
                        <a:t> Reports</a:t>
                      </a:r>
                      <a:endParaRPr lang="en-US" dirty="0"/>
                    </a:p>
                  </a:txBody>
                  <a:tcPr/>
                </a:tc>
                <a:tc>
                  <a:txBody>
                    <a:bodyPr/>
                    <a:lstStyle/>
                    <a:p>
                      <a:r>
                        <a:rPr lang="en-US" dirty="0" smtClean="0"/>
                        <a:t>Generating HTML reports.</a:t>
                      </a:r>
                      <a:endParaRPr lang="en-US" dirty="0"/>
                    </a:p>
                  </a:txBody>
                  <a:tcPr/>
                </a:tc>
                <a:extLst>
                  <a:ext uri="{0D108BD9-81ED-4DB2-BD59-A6C34878D82A}">
                    <a16:rowId xmlns:a16="http://schemas.microsoft.com/office/drawing/2014/main" val="3076384001"/>
                  </a:ext>
                </a:extLst>
              </a:tr>
            </a:tbl>
          </a:graphicData>
        </a:graphic>
      </p:graphicFrame>
    </p:spTree>
    <p:extLst>
      <p:ext uri="{BB962C8B-B14F-4D97-AF65-F5344CB8AC3E}">
        <p14:creationId xmlns:p14="http://schemas.microsoft.com/office/powerpoint/2010/main" val="3394525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E65C-8896-45F9-93DA-8E6AB9229E8F}"/>
              </a:ext>
            </a:extLst>
          </p:cNvPr>
          <p:cNvSpPr>
            <a:spLocks noGrp="1"/>
          </p:cNvSpPr>
          <p:nvPr>
            <p:ph type="title"/>
          </p:nvPr>
        </p:nvSpPr>
        <p:spPr/>
        <p:txBody>
          <a:bodyPr/>
          <a:lstStyle/>
          <a:p>
            <a:r>
              <a:rPr lang="en-GB" dirty="0" smtClean="0"/>
              <a:t>Demo - Use Cases</a:t>
            </a:r>
            <a:endParaRPr lang="en-GB" dirty="0"/>
          </a:p>
        </p:txBody>
      </p:sp>
      <p:sp>
        <p:nvSpPr>
          <p:cNvPr id="27" name="Slide Number Placeholder 4">
            <a:extLst>
              <a:ext uri="{FF2B5EF4-FFF2-40B4-BE49-F238E27FC236}">
                <a16:creationId xmlns:a16="http://schemas.microsoft.com/office/drawing/2014/main" id="{35C141B9-FBA9-AE46-97C5-61F79FC7905B}"/>
              </a:ext>
            </a:extLst>
          </p:cNvPr>
          <p:cNvSpPr>
            <a:spLocks noGrp="1"/>
          </p:cNvSpPr>
          <p:nvPr>
            <p:ph type="sldNum" sz="quarter" idx="12"/>
          </p:nvPr>
        </p:nvSpPr>
        <p:spPr>
          <a:xfrm>
            <a:off x="11228833" y="6309362"/>
            <a:ext cx="274320" cy="92333"/>
          </a:xfrm>
        </p:spPr>
        <p:txBody>
          <a:bodyPr/>
          <a:lstStyle/>
          <a:p>
            <a:pPr marL="0" marR="0" lvl="0" indent="0" algn="r" defTabSz="914126" rtl="0" eaLnBrk="1" fontAlgn="auto" latinLnBrk="0" hangingPunct="1">
              <a:lnSpc>
                <a:spcPct val="100000"/>
              </a:lnSpc>
              <a:spcBef>
                <a:spcPts val="0"/>
              </a:spcBef>
              <a:spcAft>
                <a:spcPts val="0"/>
              </a:spcAft>
              <a:buClrTx/>
              <a:buSzTx/>
              <a:buFontTx/>
              <a:buNone/>
              <a:tabLst/>
              <a:defRPr/>
            </a:pPr>
            <a:fld id="{58B792A5-9BAE-6942-BFE1-9FCDB51EA51E}" type="slidenum">
              <a:rPr kumimoji="0" lang="en-US" sz="600" b="0" i="0" u="none" strike="noStrike" kern="1200" cap="none" spc="0" normalizeH="0" baseline="0" noProof="0">
                <a:ln>
                  <a:noFill/>
                </a:ln>
                <a:solidFill>
                  <a:srgbClr val="000000"/>
                </a:solidFill>
                <a:effectLst/>
                <a:uLnTx/>
                <a:uFillTx/>
                <a:latin typeface="Futura Next Medium" panose="020B0602020204020303" pitchFamily="34" charset="77"/>
                <a:ea typeface="ＭＳ Ｐゴシック" charset="0"/>
                <a:cs typeface="+mn-cs"/>
              </a:rPr>
              <a:pPr marL="0" marR="0" lvl="0" indent="0" algn="r" defTabSz="914126" rtl="0" eaLnBrk="1" fontAlgn="auto" latinLnBrk="0" hangingPunct="1">
                <a:lnSpc>
                  <a:spcPct val="100000"/>
                </a:lnSpc>
                <a:spcBef>
                  <a:spcPts val="0"/>
                </a:spcBef>
                <a:spcAft>
                  <a:spcPts val="0"/>
                </a:spcAft>
                <a:buClrTx/>
                <a:buSzTx/>
                <a:buFontTx/>
                <a:buNone/>
                <a:tabLst/>
                <a:defRPr/>
              </a:pPr>
              <a:t>6</a:t>
            </a:fld>
            <a:endParaRPr kumimoji="0" lang="en-US" sz="600" b="0" i="0" u="none" strike="noStrike" kern="1200" cap="none" spc="0" normalizeH="0" baseline="0" noProof="0" dirty="0">
              <a:ln>
                <a:noFill/>
              </a:ln>
              <a:solidFill>
                <a:srgbClr val="000000"/>
              </a:solidFill>
              <a:effectLst/>
              <a:uLnTx/>
              <a:uFillTx/>
              <a:latin typeface="Futura Next Medium" panose="020B0602020204020303" pitchFamily="34" charset="77"/>
              <a:ea typeface="ＭＳ Ｐゴシック" charset="0"/>
              <a:cs typeface="+mn-cs"/>
            </a:endParaRPr>
          </a:p>
        </p:txBody>
      </p:sp>
      <p:graphicFrame>
        <p:nvGraphicFramePr>
          <p:cNvPr id="5" name="Diagram 4">
            <a:extLst>
              <a:ext uri="{FF2B5EF4-FFF2-40B4-BE49-F238E27FC236}">
                <a16:creationId xmlns:a16="http://schemas.microsoft.com/office/drawing/2014/main" id="{B3780ED7-ECDB-6248-8E1C-1C4D5DA453F8}"/>
              </a:ext>
            </a:extLst>
          </p:cNvPr>
          <p:cNvGraphicFramePr/>
          <p:nvPr>
            <p:extLst>
              <p:ext uri="{D42A27DB-BD31-4B8C-83A1-F6EECF244321}">
                <p14:modId xmlns:p14="http://schemas.microsoft.com/office/powerpoint/2010/main" val="1890592868"/>
              </p:ext>
            </p:extLst>
          </p:nvPr>
        </p:nvGraphicFramePr>
        <p:xfrm>
          <a:off x="557446" y="1610731"/>
          <a:ext cx="11077108" cy="830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068C6CD4-B7DB-F94F-BEED-B35A8EF146BE}"/>
              </a:ext>
            </a:extLst>
          </p:cNvPr>
          <p:cNvSpPr txBox="1"/>
          <p:nvPr/>
        </p:nvSpPr>
        <p:spPr>
          <a:xfrm>
            <a:off x="647294" y="2590618"/>
            <a:ext cx="5230992" cy="2853628"/>
          </a:xfrm>
          <a:prstGeom prst="rect">
            <a:avLst/>
          </a:prstGeom>
          <a:solidFill>
            <a:schemeClr val="bg1">
              <a:lumMod val="95000"/>
            </a:schemeClr>
          </a:solidFill>
        </p:spPr>
        <p:txBody>
          <a:bodyPr wrap="square" rtlCol="0">
            <a:noAutofit/>
          </a:bodyPr>
          <a:lstStyle>
            <a:defPPr>
              <a:defRPr lang="en-US"/>
            </a:defPPr>
            <a:lvl1pPr marL="285750" indent="-285750">
              <a:spcAft>
                <a:spcPts val="1200"/>
              </a:spcAft>
              <a:buFont typeface="Arial" panose="020B0604020202020204" pitchFamily="34" charset="0"/>
              <a:buChar char="•"/>
            </a:lvl1pPr>
          </a:lstStyle>
          <a:p>
            <a:pPr marR="0" lvl="0" algn="l" defTabSz="457200" rtl="0" eaLnBrk="1" fontAlgn="base" latinLnBrk="0" hangingPunct="1">
              <a:lnSpc>
                <a:spcPct val="100000"/>
              </a:lnSpc>
              <a:spcBef>
                <a:spcPct val="0"/>
              </a:spcBef>
              <a:spcAft>
                <a:spcPts val="1200"/>
              </a:spcAft>
              <a:buClrTx/>
              <a:buSzTx/>
              <a:buFont typeface="Wingdings" panose="05000000000000000000" pitchFamily="2" charset="2"/>
              <a:buChar char="q"/>
              <a:tabLst/>
              <a:defRPr/>
            </a:pPr>
            <a:r>
              <a:rPr kumimoji="0" lang="en-US" sz="1400" b="0" i="0" u="none" strike="noStrike" kern="1200" cap="none" spc="0" normalizeH="0" baseline="0" noProof="0" dirty="0" smtClean="0">
                <a:ln>
                  <a:noFill/>
                </a:ln>
                <a:solidFill>
                  <a:srgbClr val="292929"/>
                </a:solidFill>
                <a:effectLst/>
                <a:uLnTx/>
                <a:uFillTx/>
                <a:latin typeface="Futura Next" panose="020B0602020204020303" pitchFamily="34" charset="0"/>
                <a:ea typeface="ＭＳ Ｐゴシック" charset="0"/>
                <a:cs typeface="+mn-cs"/>
              </a:rPr>
              <a:t>Verify Registration for </a:t>
            </a:r>
            <a:r>
              <a:rPr kumimoji="0" lang="en-US" sz="1400" b="0" i="0" u="none" strike="noStrike" kern="1200" cap="none" spc="0" normalizeH="0" baseline="0" noProof="0" dirty="0" smtClean="0">
                <a:ln>
                  <a:noFill/>
                </a:ln>
                <a:solidFill>
                  <a:srgbClr val="292929"/>
                </a:solidFill>
                <a:effectLst/>
                <a:uLnTx/>
                <a:uFillTx/>
                <a:latin typeface="Futura Next" panose="020B0602020204020303" pitchFamily="34" charset="0"/>
                <a:ea typeface="ＭＳ Ｐゴシック" charset="0"/>
                <a:cs typeface="+mn-cs"/>
              </a:rPr>
              <a:t>Shareholder</a:t>
            </a:r>
            <a:endParaRPr kumimoji="0" lang="en-US" sz="1400" b="0" i="0" u="none" strike="noStrike" kern="1200" cap="none" spc="0" normalizeH="0" noProof="0" dirty="0" smtClean="0">
              <a:ln>
                <a:noFill/>
              </a:ln>
              <a:solidFill>
                <a:srgbClr val="292929"/>
              </a:solidFill>
              <a:effectLst/>
              <a:uLnTx/>
              <a:uFillTx/>
              <a:latin typeface="Futura Next" panose="020B0602020204020303" pitchFamily="34" charset="0"/>
              <a:ea typeface="ＭＳ Ｐゴシック" charset="0"/>
              <a:cs typeface="+mn-cs"/>
            </a:endParaRPr>
          </a:p>
          <a:p>
            <a:pPr marL="685800" lvl="1" indent="-228600" defTabSz="457200" fontAlgn="base">
              <a:spcBef>
                <a:spcPct val="0"/>
              </a:spcBef>
              <a:buFont typeface="Wingdings" panose="05000000000000000000" pitchFamily="2" charset="2"/>
              <a:buChar char="§"/>
              <a:defRPr/>
            </a:pPr>
            <a:r>
              <a:rPr lang="en-US" sz="1200" baseline="0" dirty="0" smtClean="0">
                <a:solidFill>
                  <a:srgbClr val="292929"/>
                </a:solidFill>
                <a:latin typeface="Futura Next" panose="020B0602020204020303" pitchFamily="34" charset="0"/>
                <a:ea typeface="ＭＳ Ｐゴシック" charset="0"/>
              </a:rPr>
              <a:t>User navigates</a:t>
            </a:r>
            <a:r>
              <a:rPr lang="en-US" sz="1200" dirty="0">
                <a:solidFill>
                  <a:srgbClr val="292929"/>
                </a:solidFill>
                <a:latin typeface="Futura Next" panose="020B0602020204020303" pitchFamily="34" charset="0"/>
                <a:ea typeface="ＭＳ Ｐゴシック" charset="0"/>
              </a:rPr>
              <a:t> </a:t>
            </a:r>
            <a:r>
              <a:rPr lang="en-US" sz="1200" dirty="0" smtClean="0">
                <a:solidFill>
                  <a:srgbClr val="292929"/>
                </a:solidFill>
                <a:latin typeface="Futura Next" panose="020B0602020204020303" pitchFamily="34" charset="0"/>
                <a:ea typeface="ＭＳ Ｐゴシック" charset="0"/>
              </a:rPr>
              <a:t>to Registration page.</a:t>
            </a:r>
          </a:p>
          <a:p>
            <a:pPr marL="685800" lvl="1" indent="-228600" defTabSz="457200" fontAlgn="base">
              <a:spcBef>
                <a:spcPct val="0"/>
              </a:spcBef>
              <a:buFont typeface="Wingdings" panose="05000000000000000000" pitchFamily="2" charset="2"/>
              <a:buChar char="§"/>
              <a:defRPr/>
            </a:pPr>
            <a:endParaRPr lang="en-US" sz="1200" dirty="0" smtClean="0">
              <a:solidFill>
                <a:srgbClr val="292929"/>
              </a:solidFill>
              <a:latin typeface="Futura Next" panose="020B0602020204020303" pitchFamily="34" charset="0"/>
              <a:ea typeface="ＭＳ Ｐゴシック" charset="0"/>
            </a:endParaRPr>
          </a:p>
          <a:p>
            <a:pPr marL="685800" lvl="1" indent="-228600" defTabSz="457200" fontAlgn="base">
              <a:spcBef>
                <a:spcPct val="0"/>
              </a:spcBef>
              <a:buFont typeface="Wingdings" panose="05000000000000000000" pitchFamily="2" charset="2"/>
              <a:buChar char="§"/>
              <a:defRPr/>
            </a:pPr>
            <a:r>
              <a:rPr lang="en-US" sz="1200" dirty="0" smtClean="0">
                <a:solidFill>
                  <a:srgbClr val="292929"/>
                </a:solidFill>
                <a:latin typeface="Futura Next" panose="020B0602020204020303" pitchFamily="34" charset="0"/>
                <a:ea typeface="ＭＳ Ｐゴシック" charset="0"/>
              </a:rPr>
              <a:t>User clicks on </a:t>
            </a:r>
            <a:r>
              <a:rPr lang="en-US" sz="1200" dirty="0" smtClean="0">
                <a:solidFill>
                  <a:srgbClr val="292929"/>
                </a:solidFill>
                <a:latin typeface="Futura Next" panose="020B0602020204020303" pitchFamily="34" charset="0"/>
                <a:ea typeface="ＭＳ Ｐゴシック" charset="0"/>
              </a:rPr>
              <a:t>Shareholder</a:t>
            </a:r>
            <a:endParaRPr lang="en-US" sz="1200" dirty="0" smtClean="0">
              <a:solidFill>
                <a:srgbClr val="292929"/>
              </a:solidFill>
              <a:latin typeface="Futura Next" panose="020B0602020204020303" pitchFamily="34" charset="0"/>
              <a:ea typeface="ＭＳ Ｐゴシック" charset="0"/>
            </a:endParaRPr>
          </a:p>
          <a:p>
            <a:pPr lvl="1" defTabSz="457200" fontAlgn="base">
              <a:spcBef>
                <a:spcPct val="0"/>
              </a:spcBef>
              <a:defRPr/>
            </a:pPr>
            <a:endParaRPr lang="en-US" sz="1200" dirty="0">
              <a:solidFill>
                <a:srgbClr val="292929"/>
              </a:solidFill>
              <a:latin typeface="Futura Next" panose="020B0602020204020303" pitchFamily="34" charset="0"/>
              <a:ea typeface="ＭＳ Ｐゴシック" charset="0"/>
            </a:endParaRPr>
          </a:p>
          <a:p>
            <a:pPr marL="685800" lvl="1" indent="-228600" defTabSz="457200" fontAlgn="base">
              <a:spcBef>
                <a:spcPct val="0"/>
              </a:spcBef>
              <a:buFont typeface="Wingdings" panose="05000000000000000000" pitchFamily="2" charset="2"/>
              <a:buChar char="§"/>
              <a:defRPr/>
            </a:pPr>
            <a:r>
              <a:rPr lang="en-US" sz="1200" dirty="0" smtClean="0">
                <a:solidFill>
                  <a:srgbClr val="292929"/>
                </a:solidFill>
                <a:latin typeface="Futura Next" panose="020B0602020204020303" pitchFamily="34" charset="0"/>
                <a:ea typeface="ＭＳ Ｐゴシック" charset="0"/>
              </a:rPr>
              <a:t>User fills the requires details and a weak strength password</a:t>
            </a:r>
          </a:p>
          <a:p>
            <a:pPr marL="685800" lvl="1" indent="-228600" defTabSz="457200" fontAlgn="base">
              <a:spcBef>
                <a:spcPct val="0"/>
              </a:spcBef>
              <a:buFont typeface="Wingdings" panose="05000000000000000000" pitchFamily="2" charset="2"/>
              <a:buChar char="§"/>
              <a:defRPr/>
            </a:pPr>
            <a:endParaRPr lang="en-US" sz="1200" dirty="0">
              <a:solidFill>
                <a:srgbClr val="292929"/>
              </a:solidFill>
              <a:latin typeface="Futura Next" panose="020B0602020204020303" pitchFamily="34" charset="0"/>
              <a:ea typeface="ＭＳ Ｐゴシック" charset="0"/>
            </a:endParaRPr>
          </a:p>
          <a:p>
            <a:pPr marL="685800" lvl="1" indent="-228600" defTabSz="457200" fontAlgn="base">
              <a:spcBef>
                <a:spcPct val="0"/>
              </a:spcBef>
              <a:buFont typeface="Wingdings" panose="05000000000000000000" pitchFamily="2" charset="2"/>
              <a:buChar char="§"/>
              <a:defRPr/>
            </a:pPr>
            <a:r>
              <a:rPr lang="en-US" sz="1200" dirty="0" smtClean="0">
                <a:solidFill>
                  <a:srgbClr val="292929"/>
                </a:solidFill>
                <a:latin typeface="Futura Next" panose="020B0602020204020303" pitchFamily="34" charset="0"/>
                <a:ea typeface="ＭＳ Ｐゴシック" charset="0"/>
              </a:rPr>
              <a:t>User clicks on </a:t>
            </a:r>
            <a:r>
              <a:rPr lang="en-US" sz="1200" dirty="0" smtClean="0">
                <a:solidFill>
                  <a:srgbClr val="292929"/>
                </a:solidFill>
                <a:latin typeface="Futura Next" panose="020B0602020204020303" pitchFamily="34" charset="0"/>
                <a:ea typeface="ＭＳ Ｐゴシック" charset="0"/>
              </a:rPr>
              <a:t>Continue </a:t>
            </a:r>
            <a:r>
              <a:rPr lang="en-US" sz="1200" dirty="0" smtClean="0">
                <a:solidFill>
                  <a:srgbClr val="292929"/>
                </a:solidFill>
                <a:latin typeface="Futura Next" panose="020B0602020204020303" pitchFamily="34" charset="0"/>
                <a:ea typeface="ＭＳ Ｐゴシック" charset="0"/>
              </a:rPr>
              <a:t>button</a:t>
            </a:r>
          </a:p>
          <a:p>
            <a:pPr lvl="1" defTabSz="457200" fontAlgn="base">
              <a:spcBef>
                <a:spcPct val="0"/>
              </a:spcBef>
              <a:defRPr/>
            </a:pPr>
            <a:endParaRPr lang="en-US" sz="1200" dirty="0" smtClean="0">
              <a:solidFill>
                <a:srgbClr val="292929"/>
              </a:solidFill>
              <a:latin typeface="Futura Next" panose="020B0602020204020303" pitchFamily="34" charset="0"/>
              <a:ea typeface="ＭＳ Ｐゴシック" charset="0"/>
            </a:endParaRPr>
          </a:p>
          <a:p>
            <a:pPr lvl="1" defTabSz="457200" fontAlgn="base">
              <a:spcBef>
                <a:spcPct val="0"/>
              </a:spcBef>
              <a:defRPr/>
            </a:pPr>
            <a:endParaRPr kumimoji="0" lang="en-US" sz="1400" b="0" i="0" u="none" strike="noStrike" kern="1200" cap="none" spc="0" normalizeH="0" baseline="0" noProof="0" dirty="0">
              <a:ln>
                <a:noFill/>
              </a:ln>
              <a:solidFill>
                <a:srgbClr val="292929"/>
              </a:solidFill>
              <a:effectLst/>
              <a:uLnTx/>
              <a:uFillTx/>
              <a:latin typeface="Futura Next" panose="020B0602020204020303" pitchFamily="34" charset="0"/>
              <a:ea typeface="ＭＳ Ｐゴシック" charset="0"/>
              <a:cs typeface="+mn-cs"/>
            </a:endParaRPr>
          </a:p>
        </p:txBody>
      </p:sp>
      <p:sp>
        <p:nvSpPr>
          <p:cNvPr id="7" name="TextBox 6">
            <a:extLst>
              <a:ext uri="{FF2B5EF4-FFF2-40B4-BE49-F238E27FC236}">
                <a16:creationId xmlns:a16="http://schemas.microsoft.com/office/drawing/2014/main" id="{3059934C-5915-9B42-A90B-1313B3F7AB00}"/>
              </a:ext>
            </a:extLst>
          </p:cNvPr>
          <p:cNvSpPr txBox="1"/>
          <p:nvPr/>
        </p:nvSpPr>
        <p:spPr>
          <a:xfrm>
            <a:off x="6393780" y="2590618"/>
            <a:ext cx="5240773" cy="2853628"/>
          </a:xfrm>
          <a:prstGeom prst="rect">
            <a:avLst/>
          </a:prstGeom>
          <a:solidFill>
            <a:schemeClr val="bg1">
              <a:lumMod val="95000"/>
            </a:schemeClr>
          </a:solidFill>
        </p:spPr>
        <p:txBody>
          <a:bodyPr wrap="square" rtlCol="0">
            <a:noAutofit/>
          </a:bodyPr>
          <a:lstStyle>
            <a:defPPr>
              <a:defRPr lang="en-US"/>
            </a:defPPr>
            <a:lvl1pPr marL="285750" indent="-285750">
              <a:spcAft>
                <a:spcPts val="1200"/>
              </a:spcAft>
              <a:buFont typeface="Arial" panose="020B0604020202020204" pitchFamily="34" charset="0"/>
              <a:buChar char="•"/>
            </a:lvl1pPr>
          </a:lstStyle>
          <a:p>
            <a:pPr lvl="0" defTabSz="457200" fontAlgn="base">
              <a:spcBef>
                <a:spcPct val="0"/>
              </a:spcBef>
              <a:buFont typeface="Wingdings" panose="05000000000000000000" pitchFamily="2" charset="2"/>
              <a:buChar char="q"/>
              <a:defRPr/>
            </a:pPr>
            <a:r>
              <a:rPr lang="en-US" sz="1400">
                <a:solidFill>
                  <a:srgbClr val="292929"/>
                </a:solidFill>
                <a:latin typeface="Futura Next" panose="020B0602020204020303" pitchFamily="34" charset="0"/>
                <a:ea typeface="ＭＳ Ｐゴシック" charset="0"/>
              </a:rPr>
              <a:t>Verify Registration for Financial Advisor US</a:t>
            </a:r>
          </a:p>
          <a:p>
            <a:pPr marL="685800" lvl="1" indent="-228600" defTabSz="457200" fontAlgn="base">
              <a:spcBef>
                <a:spcPct val="0"/>
              </a:spcBef>
              <a:buFont typeface="Wingdings" panose="05000000000000000000" pitchFamily="2" charset="2"/>
              <a:buChar char="§"/>
              <a:defRPr/>
            </a:pPr>
            <a:r>
              <a:rPr lang="en-US" sz="1200">
                <a:solidFill>
                  <a:srgbClr val="292929"/>
                </a:solidFill>
                <a:latin typeface="Futura Next" panose="020B0602020204020303" pitchFamily="34" charset="0"/>
                <a:ea typeface="ＭＳ Ｐゴシック" charset="0"/>
              </a:rPr>
              <a:t>User navigates to Registration page.</a:t>
            </a:r>
          </a:p>
          <a:p>
            <a:pPr marL="685800" lvl="1" indent="-228600" defTabSz="457200" fontAlgn="base">
              <a:spcBef>
                <a:spcPct val="0"/>
              </a:spcBef>
              <a:buFont typeface="Wingdings" panose="05000000000000000000" pitchFamily="2" charset="2"/>
              <a:buChar char="§"/>
              <a:defRPr/>
            </a:pPr>
            <a:endParaRPr lang="en-US" sz="1200">
              <a:solidFill>
                <a:srgbClr val="292929"/>
              </a:solidFill>
              <a:latin typeface="Futura Next" panose="020B0602020204020303" pitchFamily="34" charset="0"/>
              <a:ea typeface="ＭＳ Ｐゴシック" charset="0"/>
            </a:endParaRPr>
          </a:p>
          <a:p>
            <a:pPr marL="685800" lvl="1" indent="-228600" defTabSz="457200" fontAlgn="base">
              <a:spcBef>
                <a:spcPct val="0"/>
              </a:spcBef>
              <a:buFont typeface="Wingdings" panose="05000000000000000000" pitchFamily="2" charset="2"/>
              <a:buChar char="§"/>
              <a:defRPr/>
            </a:pPr>
            <a:r>
              <a:rPr lang="en-US" sz="1200">
                <a:solidFill>
                  <a:srgbClr val="292929"/>
                </a:solidFill>
                <a:latin typeface="Futura Next" panose="020B0602020204020303" pitchFamily="34" charset="0"/>
                <a:ea typeface="ＭＳ Ｐゴシック" charset="0"/>
              </a:rPr>
              <a:t>User clicks on Investment Professional -&gt; US -&gt; Financial Advisor</a:t>
            </a:r>
          </a:p>
          <a:p>
            <a:pPr marL="685800" lvl="1" indent="-228600" defTabSz="457200" fontAlgn="base">
              <a:spcBef>
                <a:spcPct val="0"/>
              </a:spcBef>
              <a:buFont typeface="Wingdings" panose="05000000000000000000" pitchFamily="2" charset="2"/>
              <a:buChar char="§"/>
              <a:defRPr/>
            </a:pPr>
            <a:endParaRPr lang="en-US" sz="1200">
              <a:solidFill>
                <a:srgbClr val="292929"/>
              </a:solidFill>
              <a:latin typeface="Futura Next" panose="020B0602020204020303" pitchFamily="34" charset="0"/>
              <a:ea typeface="ＭＳ Ｐゴシック" charset="0"/>
            </a:endParaRPr>
          </a:p>
          <a:p>
            <a:pPr marL="685800" lvl="1" indent="-228600" defTabSz="457200" fontAlgn="base">
              <a:spcBef>
                <a:spcPct val="0"/>
              </a:spcBef>
              <a:buFont typeface="Wingdings" panose="05000000000000000000" pitchFamily="2" charset="2"/>
              <a:buChar char="§"/>
              <a:defRPr/>
            </a:pPr>
            <a:r>
              <a:rPr lang="en-US" sz="1200">
                <a:solidFill>
                  <a:srgbClr val="292929"/>
                </a:solidFill>
                <a:latin typeface="Futura Next" panose="020B0602020204020303" pitchFamily="34" charset="0"/>
                <a:ea typeface="ＭＳ Ｐゴシック" charset="0"/>
              </a:rPr>
              <a:t>User accepts T&amp;C by clicking on I Agree</a:t>
            </a:r>
          </a:p>
          <a:p>
            <a:pPr marL="685800" lvl="1" indent="-228600" defTabSz="457200" fontAlgn="base">
              <a:spcBef>
                <a:spcPct val="0"/>
              </a:spcBef>
              <a:buFont typeface="Wingdings" panose="05000000000000000000" pitchFamily="2" charset="2"/>
              <a:buChar char="§"/>
              <a:defRPr/>
            </a:pPr>
            <a:endParaRPr lang="en-US" sz="1200">
              <a:solidFill>
                <a:srgbClr val="292929"/>
              </a:solidFill>
              <a:latin typeface="Futura Next" panose="020B0602020204020303" pitchFamily="34" charset="0"/>
              <a:ea typeface="ＭＳ Ｐゴシック" charset="0"/>
            </a:endParaRPr>
          </a:p>
          <a:p>
            <a:pPr marL="685800" lvl="1" indent="-228600" defTabSz="457200" fontAlgn="base">
              <a:spcBef>
                <a:spcPct val="0"/>
              </a:spcBef>
              <a:buFont typeface="Wingdings" panose="05000000000000000000" pitchFamily="2" charset="2"/>
              <a:buChar char="§"/>
              <a:defRPr/>
            </a:pPr>
            <a:r>
              <a:rPr lang="en-US" sz="1200">
                <a:solidFill>
                  <a:srgbClr val="292929"/>
                </a:solidFill>
                <a:latin typeface="Futura Next" panose="020B0602020204020303" pitchFamily="34" charset="0"/>
                <a:ea typeface="ＭＳ Ｐゴシック" charset="0"/>
              </a:rPr>
              <a:t>User fills the requires details and a weak strength password</a:t>
            </a:r>
          </a:p>
          <a:p>
            <a:pPr marL="685800" lvl="1" indent="-228600" defTabSz="457200" fontAlgn="base">
              <a:spcBef>
                <a:spcPct val="0"/>
              </a:spcBef>
              <a:buFont typeface="Wingdings" panose="05000000000000000000" pitchFamily="2" charset="2"/>
              <a:buChar char="§"/>
              <a:defRPr/>
            </a:pPr>
            <a:endParaRPr lang="en-US" sz="1200">
              <a:solidFill>
                <a:srgbClr val="292929"/>
              </a:solidFill>
              <a:latin typeface="Futura Next" panose="020B0602020204020303" pitchFamily="34" charset="0"/>
              <a:ea typeface="ＭＳ Ｐゴシック" charset="0"/>
            </a:endParaRPr>
          </a:p>
          <a:p>
            <a:pPr marL="685800" lvl="1" indent="-228600" defTabSz="457200" fontAlgn="base">
              <a:spcBef>
                <a:spcPct val="0"/>
              </a:spcBef>
              <a:buFont typeface="Wingdings" panose="05000000000000000000" pitchFamily="2" charset="2"/>
              <a:buChar char="§"/>
              <a:defRPr/>
            </a:pPr>
            <a:r>
              <a:rPr lang="en-US" sz="1200">
                <a:solidFill>
                  <a:srgbClr val="292929"/>
                </a:solidFill>
                <a:latin typeface="Futura Next" panose="020B0602020204020303" pitchFamily="34" charset="0"/>
                <a:ea typeface="ＭＳ Ｐゴシック" charset="0"/>
              </a:rPr>
              <a:t>User clicks on Complete button</a:t>
            </a:r>
            <a:endParaRPr lang="en-US" sz="1200" dirty="0">
              <a:solidFill>
                <a:srgbClr val="292929"/>
              </a:solidFill>
              <a:latin typeface="Futura Next" panose="020B0602020204020303" pitchFamily="34" charset="0"/>
              <a:ea typeface="ＭＳ Ｐゴシック" charset="0"/>
            </a:endParaRPr>
          </a:p>
        </p:txBody>
      </p:sp>
    </p:spTree>
    <p:extLst>
      <p:ext uri="{BB962C8B-B14F-4D97-AF65-F5344CB8AC3E}">
        <p14:creationId xmlns:p14="http://schemas.microsoft.com/office/powerpoint/2010/main" val="2312395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E65C-8896-45F9-93DA-8E6AB9229E8F}"/>
              </a:ext>
            </a:extLst>
          </p:cNvPr>
          <p:cNvSpPr>
            <a:spLocks noGrp="1"/>
          </p:cNvSpPr>
          <p:nvPr>
            <p:ph type="title"/>
          </p:nvPr>
        </p:nvSpPr>
        <p:spPr/>
        <p:txBody>
          <a:bodyPr/>
          <a:lstStyle/>
          <a:p>
            <a:r>
              <a:rPr lang="en-GB" dirty="0" smtClean="0"/>
              <a:t>Demo - Use </a:t>
            </a:r>
            <a:r>
              <a:rPr lang="en-GB" dirty="0" smtClean="0"/>
              <a:t>Cases (Cont.)</a:t>
            </a:r>
            <a:endParaRPr lang="en-GB" dirty="0"/>
          </a:p>
        </p:txBody>
      </p:sp>
      <p:sp>
        <p:nvSpPr>
          <p:cNvPr id="27" name="Slide Number Placeholder 4">
            <a:extLst>
              <a:ext uri="{FF2B5EF4-FFF2-40B4-BE49-F238E27FC236}">
                <a16:creationId xmlns:a16="http://schemas.microsoft.com/office/drawing/2014/main" id="{35C141B9-FBA9-AE46-97C5-61F79FC7905B}"/>
              </a:ext>
            </a:extLst>
          </p:cNvPr>
          <p:cNvSpPr>
            <a:spLocks noGrp="1"/>
          </p:cNvSpPr>
          <p:nvPr>
            <p:ph type="sldNum" sz="quarter" idx="12"/>
          </p:nvPr>
        </p:nvSpPr>
        <p:spPr>
          <a:xfrm>
            <a:off x="11228833" y="6309362"/>
            <a:ext cx="274320" cy="92333"/>
          </a:xfrm>
        </p:spPr>
        <p:txBody>
          <a:bodyPr/>
          <a:lstStyle/>
          <a:p>
            <a:pPr marL="0" marR="0" lvl="0" indent="0" algn="r" defTabSz="914126" rtl="0" eaLnBrk="1" fontAlgn="auto" latinLnBrk="0" hangingPunct="1">
              <a:lnSpc>
                <a:spcPct val="100000"/>
              </a:lnSpc>
              <a:spcBef>
                <a:spcPts val="0"/>
              </a:spcBef>
              <a:spcAft>
                <a:spcPts val="0"/>
              </a:spcAft>
              <a:buClrTx/>
              <a:buSzTx/>
              <a:buFontTx/>
              <a:buNone/>
              <a:tabLst/>
              <a:defRPr/>
            </a:pPr>
            <a:fld id="{58B792A5-9BAE-6942-BFE1-9FCDB51EA51E}" type="slidenum">
              <a:rPr kumimoji="0" lang="en-US" sz="600" b="0" i="0" u="none" strike="noStrike" kern="1200" cap="none" spc="0" normalizeH="0" baseline="0" noProof="0">
                <a:ln>
                  <a:noFill/>
                </a:ln>
                <a:solidFill>
                  <a:srgbClr val="000000"/>
                </a:solidFill>
                <a:effectLst/>
                <a:uLnTx/>
                <a:uFillTx/>
                <a:latin typeface="Futura Next Medium" panose="020B0602020204020303" pitchFamily="34" charset="77"/>
                <a:ea typeface="ＭＳ Ｐゴシック" charset="0"/>
                <a:cs typeface="+mn-cs"/>
              </a:rPr>
              <a:pPr marL="0" marR="0" lvl="0" indent="0" algn="r" defTabSz="914126" rtl="0" eaLnBrk="1" fontAlgn="auto" latinLnBrk="0" hangingPunct="1">
                <a:lnSpc>
                  <a:spcPct val="100000"/>
                </a:lnSpc>
                <a:spcBef>
                  <a:spcPts val="0"/>
                </a:spcBef>
                <a:spcAft>
                  <a:spcPts val="0"/>
                </a:spcAft>
                <a:buClrTx/>
                <a:buSzTx/>
                <a:buFontTx/>
                <a:buNone/>
                <a:tabLst/>
                <a:defRPr/>
              </a:pPr>
              <a:t>7</a:t>
            </a:fld>
            <a:endParaRPr kumimoji="0" lang="en-US" sz="600" b="0" i="0" u="none" strike="noStrike" kern="1200" cap="none" spc="0" normalizeH="0" baseline="0" noProof="0" dirty="0">
              <a:ln>
                <a:noFill/>
              </a:ln>
              <a:solidFill>
                <a:srgbClr val="000000"/>
              </a:solidFill>
              <a:effectLst/>
              <a:uLnTx/>
              <a:uFillTx/>
              <a:latin typeface="Futura Next Medium" panose="020B0602020204020303" pitchFamily="34" charset="77"/>
              <a:ea typeface="ＭＳ Ｐゴシック" charset="0"/>
              <a:cs typeface="+mn-cs"/>
            </a:endParaRPr>
          </a:p>
        </p:txBody>
      </p:sp>
      <p:graphicFrame>
        <p:nvGraphicFramePr>
          <p:cNvPr id="5" name="Diagram 4">
            <a:extLst>
              <a:ext uri="{FF2B5EF4-FFF2-40B4-BE49-F238E27FC236}">
                <a16:creationId xmlns:a16="http://schemas.microsoft.com/office/drawing/2014/main" id="{B3780ED7-ECDB-6248-8E1C-1C4D5DA453F8}"/>
              </a:ext>
            </a:extLst>
          </p:cNvPr>
          <p:cNvGraphicFramePr/>
          <p:nvPr>
            <p:extLst>
              <p:ext uri="{D42A27DB-BD31-4B8C-83A1-F6EECF244321}">
                <p14:modId xmlns:p14="http://schemas.microsoft.com/office/powerpoint/2010/main" val="1994142262"/>
              </p:ext>
            </p:extLst>
          </p:nvPr>
        </p:nvGraphicFramePr>
        <p:xfrm>
          <a:off x="557446" y="1610731"/>
          <a:ext cx="11077108" cy="830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068C6CD4-B7DB-F94F-BEED-B35A8EF146BE}"/>
              </a:ext>
            </a:extLst>
          </p:cNvPr>
          <p:cNvSpPr txBox="1"/>
          <p:nvPr/>
        </p:nvSpPr>
        <p:spPr>
          <a:xfrm>
            <a:off x="647294" y="2590618"/>
            <a:ext cx="5230992" cy="2853628"/>
          </a:xfrm>
          <a:prstGeom prst="rect">
            <a:avLst/>
          </a:prstGeom>
          <a:solidFill>
            <a:schemeClr val="bg1">
              <a:lumMod val="95000"/>
            </a:schemeClr>
          </a:solidFill>
        </p:spPr>
        <p:txBody>
          <a:bodyPr wrap="square" rtlCol="0">
            <a:noAutofit/>
          </a:bodyPr>
          <a:lstStyle>
            <a:defPPr>
              <a:defRPr lang="en-US"/>
            </a:defPPr>
            <a:lvl1pPr marL="285750" indent="-285750">
              <a:spcAft>
                <a:spcPts val="1200"/>
              </a:spcAft>
              <a:buFont typeface="Arial" panose="020B0604020202020204" pitchFamily="34" charset="0"/>
              <a:buChar char="•"/>
            </a:lvl1pPr>
          </a:lstStyle>
          <a:p>
            <a:pPr lvl="0" defTabSz="457200" fontAlgn="base">
              <a:spcBef>
                <a:spcPct val="0"/>
              </a:spcBef>
              <a:buFont typeface="Wingdings" panose="05000000000000000000" pitchFamily="2" charset="2"/>
              <a:buChar char="q"/>
              <a:defRPr/>
            </a:pPr>
            <a:r>
              <a:rPr lang="en-US" sz="1400" dirty="0">
                <a:solidFill>
                  <a:srgbClr val="292929"/>
                </a:solidFill>
                <a:latin typeface="Futura Next" panose="020B0602020204020303" pitchFamily="34" charset="0"/>
                <a:ea typeface="ＭＳ Ｐゴシック" charset="0"/>
              </a:rPr>
              <a:t>Check Q&amp;A page display in Tax Centre</a:t>
            </a:r>
          </a:p>
          <a:p>
            <a:pPr marL="685800" lvl="1" indent="-228600" defTabSz="457200" fontAlgn="base">
              <a:spcBef>
                <a:spcPct val="0"/>
              </a:spcBef>
              <a:buFont typeface="Wingdings" panose="05000000000000000000" pitchFamily="2" charset="2"/>
              <a:buChar char="§"/>
              <a:defRPr/>
            </a:pPr>
            <a:r>
              <a:rPr lang="en-US" sz="1200" dirty="0">
                <a:solidFill>
                  <a:srgbClr val="292929"/>
                </a:solidFill>
                <a:latin typeface="Futura Next" panose="020B0602020204020303" pitchFamily="34" charset="0"/>
                <a:ea typeface="ＭＳ Ｐゴシック" charset="0"/>
              </a:rPr>
              <a:t>User navigates to Tax Centre</a:t>
            </a:r>
          </a:p>
          <a:p>
            <a:pPr marL="685800" lvl="1" indent="-228600" defTabSz="457200" fontAlgn="base">
              <a:spcBef>
                <a:spcPct val="0"/>
              </a:spcBef>
              <a:buFont typeface="Wingdings" panose="05000000000000000000" pitchFamily="2" charset="2"/>
              <a:buChar char="§"/>
              <a:defRPr/>
            </a:pPr>
            <a:endParaRPr lang="en-US" sz="1200" dirty="0">
              <a:solidFill>
                <a:srgbClr val="292929"/>
              </a:solidFill>
              <a:latin typeface="Futura Next" panose="020B0602020204020303" pitchFamily="34" charset="0"/>
              <a:ea typeface="ＭＳ Ｐゴシック" charset="0"/>
            </a:endParaRPr>
          </a:p>
          <a:p>
            <a:pPr marL="685800" lvl="1" indent="-228600" defTabSz="457200" fontAlgn="base">
              <a:spcBef>
                <a:spcPct val="0"/>
              </a:spcBef>
              <a:buFont typeface="Wingdings" panose="05000000000000000000" pitchFamily="2" charset="2"/>
              <a:buChar char="§"/>
              <a:defRPr/>
            </a:pPr>
            <a:r>
              <a:rPr lang="en-US" sz="1200" dirty="0">
                <a:solidFill>
                  <a:srgbClr val="292929"/>
                </a:solidFill>
                <a:latin typeface="Futura Next" panose="020B0602020204020303" pitchFamily="34" charset="0"/>
                <a:ea typeface="ＭＳ Ｐゴシック" charset="0"/>
              </a:rPr>
              <a:t>User clicks on Cost-Basis Reporting</a:t>
            </a:r>
          </a:p>
          <a:p>
            <a:pPr marL="685800" lvl="1" indent="-228600" defTabSz="457200" fontAlgn="base">
              <a:spcBef>
                <a:spcPct val="0"/>
              </a:spcBef>
              <a:buFont typeface="Wingdings" panose="05000000000000000000" pitchFamily="2" charset="2"/>
              <a:buChar char="§"/>
              <a:defRPr/>
            </a:pPr>
            <a:endParaRPr lang="en-US" sz="1200" dirty="0">
              <a:solidFill>
                <a:srgbClr val="292929"/>
              </a:solidFill>
              <a:latin typeface="Futura Next" panose="020B0602020204020303" pitchFamily="34" charset="0"/>
              <a:ea typeface="ＭＳ Ｐゴシック" charset="0"/>
            </a:endParaRPr>
          </a:p>
          <a:p>
            <a:pPr marL="685800" lvl="1" indent="-228600" defTabSz="457200" fontAlgn="base">
              <a:spcBef>
                <a:spcPct val="0"/>
              </a:spcBef>
              <a:buFont typeface="Wingdings" panose="05000000000000000000" pitchFamily="2" charset="2"/>
              <a:buChar char="§"/>
              <a:defRPr/>
            </a:pPr>
            <a:r>
              <a:rPr lang="en-US" sz="1200" dirty="0">
                <a:solidFill>
                  <a:srgbClr val="292929"/>
                </a:solidFill>
                <a:latin typeface="Futura Next" panose="020B0602020204020303" pitchFamily="34" charset="0"/>
                <a:ea typeface="ＭＳ Ｐゴシック" charset="0"/>
              </a:rPr>
              <a:t>User traverses to Q&amp;A under resources</a:t>
            </a:r>
          </a:p>
          <a:p>
            <a:pPr marL="685800" lvl="1" indent="-228600" defTabSz="457200" fontAlgn="base">
              <a:spcBef>
                <a:spcPct val="0"/>
              </a:spcBef>
              <a:buFont typeface="Wingdings" panose="05000000000000000000" pitchFamily="2" charset="2"/>
              <a:buChar char="§"/>
              <a:defRPr/>
            </a:pPr>
            <a:endParaRPr lang="en-US" sz="1200" dirty="0">
              <a:solidFill>
                <a:srgbClr val="292929"/>
              </a:solidFill>
              <a:latin typeface="Futura Next" panose="020B0602020204020303" pitchFamily="34" charset="0"/>
              <a:ea typeface="ＭＳ Ｐゴシック" charset="0"/>
            </a:endParaRPr>
          </a:p>
          <a:p>
            <a:pPr marL="685800" lvl="1" indent="-228600" defTabSz="457200" fontAlgn="base">
              <a:spcBef>
                <a:spcPct val="0"/>
              </a:spcBef>
              <a:buFont typeface="Wingdings" panose="05000000000000000000" pitchFamily="2" charset="2"/>
              <a:buChar char="§"/>
              <a:defRPr/>
            </a:pPr>
            <a:r>
              <a:rPr lang="en-US" sz="1200" dirty="0">
                <a:solidFill>
                  <a:srgbClr val="292929"/>
                </a:solidFill>
                <a:latin typeface="Futura Next" panose="020B0602020204020303" pitchFamily="34" charset="0"/>
                <a:ea typeface="ＭＳ Ｐゴシック" charset="0"/>
              </a:rPr>
              <a:t>User clicks on MFS logo to go back to Homepage</a:t>
            </a:r>
            <a:endParaRPr lang="en-US" sz="1200" dirty="0">
              <a:solidFill>
                <a:srgbClr val="292929"/>
              </a:solidFill>
              <a:latin typeface="Futura Next" panose="020B0602020204020303" pitchFamily="34" charset="0"/>
              <a:ea typeface="ＭＳ Ｐゴシック" charset="0"/>
            </a:endParaRPr>
          </a:p>
        </p:txBody>
      </p:sp>
      <p:sp>
        <p:nvSpPr>
          <p:cNvPr id="7" name="TextBox 6">
            <a:extLst>
              <a:ext uri="{FF2B5EF4-FFF2-40B4-BE49-F238E27FC236}">
                <a16:creationId xmlns:a16="http://schemas.microsoft.com/office/drawing/2014/main" id="{3059934C-5915-9B42-A90B-1313B3F7AB00}"/>
              </a:ext>
            </a:extLst>
          </p:cNvPr>
          <p:cNvSpPr txBox="1"/>
          <p:nvPr/>
        </p:nvSpPr>
        <p:spPr>
          <a:xfrm>
            <a:off x="6393780" y="2590618"/>
            <a:ext cx="5240773" cy="2853628"/>
          </a:xfrm>
          <a:prstGeom prst="rect">
            <a:avLst/>
          </a:prstGeom>
          <a:solidFill>
            <a:schemeClr val="bg1">
              <a:lumMod val="95000"/>
            </a:schemeClr>
          </a:solidFill>
        </p:spPr>
        <p:txBody>
          <a:bodyPr wrap="square" rtlCol="0">
            <a:noAutofit/>
          </a:bodyPr>
          <a:lstStyle>
            <a:defPPr>
              <a:defRPr lang="en-US"/>
            </a:defPPr>
            <a:lvl1pPr marL="285750" indent="-285750">
              <a:spcAft>
                <a:spcPts val="1200"/>
              </a:spcAft>
              <a:buFont typeface="Arial" panose="020B0604020202020204" pitchFamily="34" charset="0"/>
              <a:buChar char="•"/>
            </a:lvl1pPr>
          </a:lstStyle>
          <a:p>
            <a:pPr lvl="0" defTabSz="457200" fontAlgn="base">
              <a:spcBef>
                <a:spcPct val="0"/>
              </a:spcBef>
              <a:buFont typeface="Wingdings" panose="05000000000000000000" pitchFamily="2" charset="2"/>
              <a:buChar char="q"/>
              <a:defRPr/>
            </a:pPr>
            <a:r>
              <a:rPr lang="en-US" sz="1400" dirty="0" smtClean="0">
                <a:solidFill>
                  <a:srgbClr val="292929"/>
                </a:solidFill>
                <a:latin typeface="Futura Next" panose="020B0602020204020303" pitchFamily="34" charset="0"/>
                <a:ea typeface="ＭＳ Ｐゴシック" charset="0"/>
              </a:rPr>
              <a:t>Test </a:t>
            </a:r>
            <a:r>
              <a:rPr lang="en-US" sz="1400" dirty="0" err="1" smtClean="0">
                <a:solidFill>
                  <a:srgbClr val="292929"/>
                </a:solidFill>
                <a:latin typeface="Futura Next" panose="020B0602020204020303" pitchFamily="34" charset="0"/>
                <a:ea typeface="ＭＳ Ｐゴシック" charset="0"/>
              </a:rPr>
              <a:t>WebService</a:t>
            </a:r>
            <a:r>
              <a:rPr lang="en-US" sz="1400" dirty="0" smtClean="0">
                <a:solidFill>
                  <a:srgbClr val="292929"/>
                </a:solidFill>
                <a:latin typeface="Futura Next" panose="020B0602020204020303" pitchFamily="34" charset="0"/>
                <a:ea typeface="ＭＳ Ｐゴシック" charset="0"/>
              </a:rPr>
              <a:t> </a:t>
            </a:r>
            <a:r>
              <a:rPr lang="en-US" sz="1400" dirty="0" err="1" smtClean="0">
                <a:solidFill>
                  <a:srgbClr val="292929"/>
                </a:solidFill>
                <a:latin typeface="Futura Next" panose="020B0602020204020303" pitchFamily="34" charset="0"/>
                <a:ea typeface="ＭＳ Ｐゴシック" charset="0"/>
              </a:rPr>
              <a:t>Math.api</a:t>
            </a:r>
            <a:r>
              <a:rPr lang="en-US" sz="1400" dirty="0" smtClean="0">
                <a:solidFill>
                  <a:srgbClr val="292929"/>
                </a:solidFill>
                <a:latin typeface="Futura Next" panose="020B0602020204020303" pitchFamily="34" charset="0"/>
                <a:ea typeface="ＭＳ Ｐゴシック" charset="0"/>
              </a:rPr>
              <a:t> </a:t>
            </a:r>
            <a:r>
              <a:rPr lang="en-US" sz="1100" i="1" dirty="0" smtClean="0">
                <a:solidFill>
                  <a:srgbClr val="292929"/>
                </a:solidFill>
                <a:latin typeface="Futura Next" panose="020B0602020204020303" pitchFamily="34" charset="0"/>
                <a:ea typeface="ＭＳ Ｐゴシック" charset="0"/>
              </a:rPr>
              <a:t>(</a:t>
            </a:r>
            <a:r>
              <a:rPr lang="en-US" sz="1100" i="1" dirty="0" err="1" smtClean="0">
                <a:solidFill>
                  <a:srgbClr val="292929"/>
                </a:solidFill>
                <a:latin typeface="Futura Next" panose="020B0602020204020303" pitchFamily="34" charset="0"/>
                <a:ea typeface="ＭＳ Ｐゴシック" charset="0"/>
              </a:rPr>
              <a:t>free,opensource</a:t>
            </a:r>
            <a:r>
              <a:rPr lang="en-US" sz="1100" i="1" dirty="0" smtClean="0">
                <a:solidFill>
                  <a:srgbClr val="292929"/>
                </a:solidFill>
                <a:latin typeface="Futura Next" panose="020B0602020204020303" pitchFamily="34" charset="0"/>
                <a:ea typeface="ＭＳ Ｐゴシック" charset="0"/>
              </a:rPr>
              <a:t>)</a:t>
            </a:r>
            <a:endParaRPr lang="en-US" sz="1100" i="1" dirty="0">
              <a:solidFill>
                <a:srgbClr val="292929"/>
              </a:solidFill>
              <a:latin typeface="Futura Next" panose="020B0602020204020303" pitchFamily="34" charset="0"/>
              <a:ea typeface="ＭＳ Ｐゴシック" charset="0"/>
            </a:endParaRPr>
          </a:p>
          <a:p>
            <a:pPr marL="685800" lvl="1" indent="-228600" defTabSz="457200" fontAlgn="base">
              <a:spcBef>
                <a:spcPct val="0"/>
              </a:spcBef>
              <a:buFont typeface="Wingdings" panose="05000000000000000000" pitchFamily="2" charset="2"/>
              <a:buChar char="§"/>
              <a:defRPr/>
            </a:pPr>
            <a:r>
              <a:rPr lang="en-US" sz="1200" dirty="0" smtClean="0">
                <a:solidFill>
                  <a:srgbClr val="292929"/>
                </a:solidFill>
                <a:latin typeface="Futura Next" panose="020B0602020204020303" pitchFamily="34" charset="0"/>
                <a:ea typeface="ＭＳ Ｐゴシック" charset="0"/>
              </a:rPr>
              <a:t>Hit API with  get request</a:t>
            </a:r>
            <a:endParaRPr lang="en-US" sz="1200" dirty="0">
              <a:solidFill>
                <a:srgbClr val="292929"/>
              </a:solidFill>
              <a:latin typeface="Futura Next" panose="020B0602020204020303" pitchFamily="34" charset="0"/>
              <a:ea typeface="ＭＳ Ｐゴシック" charset="0"/>
            </a:endParaRPr>
          </a:p>
          <a:p>
            <a:pPr marL="685800" lvl="1" indent="-228600" defTabSz="457200" fontAlgn="base">
              <a:spcBef>
                <a:spcPct val="0"/>
              </a:spcBef>
              <a:buFont typeface="Wingdings" panose="05000000000000000000" pitchFamily="2" charset="2"/>
              <a:buChar char="§"/>
              <a:defRPr/>
            </a:pPr>
            <a:endParaRPr lang="en-US" sz="1200" dirty="0" smtClean="0">
              <a:solidFill>
                <a:srgbClr val="292929"/>
              </a:solidFill>
              <a:latin typeface="Futura Next" panose="020B0602020204020303" pitchFamily="34" charset="0"/>
              <a:ea typeface="ＭＳ Ｐゴシック" charset="0"/>
            </a:endParaRPr>
          </a:p>
          <a:p>
            <a:pPr marL="685800" lvl="1" indent="-228600" defTabSz="457200" fontAlgn="base">
              <a:spcBef>
                <a:spcPct val="0"/>
              </a:spcBef>
              <a:buFont typeface="Wingdings" panose="05000000000000000000" pitchFamily="2" charset="2"/>
              <a:buChar char="§"/>
              <a:defRPr/>
            </a:pPr>
            <a:r>
              <a:rPr lang="en-US" sz="1200" dirty="0" smtClean="0">
                <a:solidFill>
                  <a:srgbClr val="292929"/>
                </a:solidFill>
                <a:latin typeface="Futura Next" panose="020B0602020204020303" pitchFamily="34" charset="0"/>
                <a:ea typeface="ＭＳ Ｐゴシック" charset="0"/>
              </a:rPr>
              <a:t>Pass necessary parameters </a:t>
            </a:r>
          </a:p>
          <a:p>
            <a:pPr marL="685800" lvl="1" indent="-228600" defTabSz="457200" fontAlgn="base">
              <a:spcBef>
                <a:spcPct val="0"/>
              </a:spcBef>
              <a:buFont typeface="Wingdings" panose="05000000000000000000" pitchFamily="2" charset="2"/>
              <a:buChar char="§"/>
              <a:defRPr/>
            </a:pPr>
            <a:endParaRPr lang="en-US" sz="1200" dirty="0">
              <a:solidFill>
                <a:srgbClr val="292929"/>
              </a:solidFill>
              <a:latin typeface="Futura Next" panose="020B0602020204020303" pitchFamily="34" charset="0"/>
              <a:ea typeface="ＭＳ Ｐゴシック" charset="0"/>
            </a:endParaRPr>
          </a:p>
          <a:p>
            <a:pPr marL="685800" lvl="1" indent="-228600" defTabSz="457200" fontAlgn="base">
              <a:spcBef>
                <a:spcPct val="0"/>
              </a:spcBef>
              <a:buFont typeface="Wingdings" panose="05000000000000000000" pitchFamily="2" charset="2"/>
              <a:buChar char="§"/>
              <a:defRPr/>
            </a:pPr>
            <a:r>
              <a:rPr lang="en-US" sz="1200" dirty="0" smtClean="0">
                <a:solidFill>
                  <a:srgbClr val="292929"/>
                </a:solidFill>
                <a:latin typeface="Futura Next" panose="020B0602020204020303" pitchFamily="34" charset="0"/>
                <a:ea typeface="ＭＳ Ｐゴシック" charset="0"/>
              </a:rPr>
              <a:t>Validate response status code and response value </a:t>
            </a:r>
          </a:p>
          <a:p>
            <a:pPr marL="685800" lvl="1" indent="-228600" defTabSz="457200" fontAlgn="base">
              <a:spcBef>
                <a:spcPct val="0"/>
              </a:spcBef>
              <a:buFont typeface="Wingdings" panose="05000000000000000000" pitchFamily="2" charset="2"/>
              <a:buChar char="§"/>
              <a:defRPr/>
            </a:pPr>
            <a:endParaRPr lang="en-US" sz="1200" dirty="0">
              <a:solidFill>
                <a:srgbClr val="292929"/>
              </a:solidFill>
              <a:latin typeface="Futura Next" panose="020B0602020204020303" pitchFamily="34" charset="0"/>
              <a:ea typeface="ＭＳ Ｐゴシック" charset="0"/>
            </a:endParaRPr>
          </a:p>
        </p:txBody>
      </p:sp>
    </p:spTree>
    <p:extLst>
      <p:ext uri="{BB962C8B-B14F-4D97-AF65-F5344CB8AC3E}">
        <p14:creationId xmlns:p14="http://schemas.microsoft.com/office/powerpoint/2010/main" val="2171610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0067" y="5486399"/>
            <a:ext cx="2512122" cy="355003"/>
          </a:xfrm>
        </p:spPr>
        <p:txBody>
          <a:bodyPr/>
          <a:lstStyle/>
          <a:p>
            <a:r>
              <a:rPr lang="en-US" dirty="0" smtClean="0"/>
              <a:t>Console Output</a:t>
            </a:r>
            <a:endParaRPr lang="en-US" dirty="0"/>
          </a:p>
        </p:txBody>
      </p:sp>
      <p:sp>
        <p:nvSpPr>
          <p:cNvPr id="4" name="Slide Number Placeholder 3"/>
          <p:cNvSpPr>
            <a:spLocks noGrp="1"/>
          </p:cNvSpPr>
          <p:nvPr>
            <p:ph type="sldNum" sz="quarter" idx="10"/>
          </p:nvPr>
        </p:nvSpPr>
        <p:spPr/>
        <p:txBody>
          <a:bodyPr/>
          <a:lstStyle/>
          <a:p>
            <a:fld id="{58B792A5-9BAE-6942-BFE1-9FCDB51EA51E}" type="slidenum">
              <a:rPr lang="en-US" smtClean="0"/>
              <a:pPr/>
              <a:t>8</a:t>
            </a:fld>
            <a:endParaRPr lang="en-US" dirty="0"/>
          </a:p>
        </p:txBody>
      </p:sp>
      <p:sp>
        <p:nvSpPr>
          <p:cNvPr id="7" name="Subtitle 2"/>
          <p:cNvSpPr txBox="1">
            <a:spLocks/>
          </p:cNvSpPr>
          <p:nvPr/>
        </p:nvSpPr>
        <p:spPr>
          <a:xfrm>
            <a:off x="7490440" y="5398347"/>
            <a:ext cx="2512122" cy="355003"/>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mj-lt"/>
              <a:buNone/>
              <a:defRPr sz="1400" b="0" i="0" kern="0" cap="none" spc="50" baseline="0">
                <a:solidFill>
                  <a:schemeClr val="bg1"/>
                </a:solidFill>
                <a:latin typeface="Futura Next Medium" panose="020B0602020204020303" pitchFamily="34" charset="77"/>
                <a:ea typeface="+mn-ea"/>
                <a:cs typeface="Futura Next Medium" panose="020B0602020204020303" pitchFamily="34" charset="77"/>
              </a:defRPr>
            </a:lvl1pPr>
            <a:lvl2pPr marL="457337"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2pPr>
            <a:lvl3pPr marL="914674"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3pPr>
            <a:lvl4pPr marL="1372011"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4pPr>
            <a:lvl5pPr marL="1829349"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5pPr>
            <a:lvl6pPr marL="2286686"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4023"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136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8697"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dirty="0" smtClean="0"/>
              <a:t>Extent Report</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51" y="1460490"/>
            <a:ext cx="4801270" cy="338184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701" y="1425775"/>
            <a:ext cx="5706451" cy="3416562"/>
          </a:xfrm>
          <a:prstGeom prst="rect">
            <a:avLst/>
          </a:prstGeom>
        </p:spPr>
      </p:pic>
      <p:sp>
        <p:nvSpPr>
          <p:cNvPr id="9" name="Subtitle 2"/>
          <p:cNvSpPr txBox="1">
            <a:spLocks/>
          </p:cNvSpPr>
          <p:nvPr/>
        </p:nvSpPr>
        <p:spPr>
          <a:xfrm>
            <a:off x="4291578" y="604211"/>
            <a:ext cx="2512122" cy="355003"/>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mj-lt"/>
              <a:buNone/>
              <a:defRPr sz="1400" b="0" i="0" kern="0" cap="none" spc="50" baseline="0">
                <a:solidFill>
                  <a:schemeClr val="bg1"/>
                </a:solidFill>
                <a:latin typeface="Futura Next Medium" panose="020B0602020204020303" pitchFamily="34" charset="77"/>
                <a:ea typeface="+mn-ea"/>
                <a:cs typeface="Futura Next Medium" panose="020B0602020204020303" pitchFamily="34" charset="77"/>
              </a:defRPr>
            </a:lvl1pPr>
            <a:lvl2pPr marL="457337"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2pPr>
            <a:lvl3pPr marL="914674"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3pPr>
            <a:lvl4pPr marL="1372011"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4pPr>
            <a:lvl5pPr marL="1829349"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5pPr>
            <a:lvl6pPr marL="2286686"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4023"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136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8697"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sz="2800" dirty="0" smtClean="0"/>
              <a:t>MFS</a:t>
            </a:r>
            <a:endParaRPr lang="en-US" sz="2800" dirty="0"/>
          </a:p>
        </p:txBody>
      </p:sp>
    </p:spTree>
    <p:extLst>
      <p:ext uri="{BB962C8B-B14F-4D97-AF65-F5344CB8AC3E}">
        <p14:creationId xmlns:p14="http://schemas.microsoft.com/office/powerpoint/2010/main" val="414602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C183EA-02E8-BF48-8797-814B7B50AF2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B792A5-9BAE-6942-BFE1-9FCDB51EA51E}" type="slidenum">
              <a:rPr kumimoji="0" lang="en-US" sz="600" b="0" i="0" u="none" strike="noStrike" kern="1200" cap="none" spc="0" normalizeH="0" baseline="0" noProof="0" smtClean="0">
                <a:ln>
                  <a:noFill/>
                </a:ln>
                <a:solidFill>
                  <a:srgbClr val="FFFFFF"/>
                </a:solidFill>
                <a:effectLst/>
                <a:uLnTx/>
                <a:uFillTx/>
                <a:latin typeface="Futura Next Medium" panose="020B06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600" b="0" i="0" u="none" strike="noStrike" kern="1200" cap="none" spc="0" normalizeH="0" baseline="0" noProof="0" dirty="0">
              <a:ln>
                <a:noFill/>
              </a:ln>
              <a:solidFill>
                <a:srgbClr val="FFFFFF"/>
              </a:solidFill>
              <a:effectLst/>
              <a:uLnTx/>
              <a:uFillTx/>
              <a:latin typeface="Futura Next Medium" panose="020B0602020204020303" pitchFamily="34" charset="77"/>
              <a:ea typeface="+mn-ea"/>
              <a:cs typeface="+mn-cs"/>
            </a:endParaRPr>
          </a:p>
        </p:txBody>
      </p:sp>
      <p:sp>
        <p:nvSpPr>
          <p:cNvPr id="6" name="Title 1"/>
          <p:cNvSpPr txBox="1">
            <a:spLocks/>
          </p:cNvSpPr>
          <p:nvPr/>
        </p:nvSpPr>
        <p:spPr>
          <a:xfrm>
            <a:off x="838200" y="365125"/>
            <a:ext cx="10515600" cy="1325563"/>
          </a:xfrm>
          <a:prstGeom prst="rect">
            <a:avLst/>
          </a:prstGeom>
        </p:spPr>
        <p:txBody>
          <a:bodyPr vert="horz" lIns="0" tIns="0" rIns="0" bIns="0" rtlCol="0" anchor="ctr">
            <a:noAutofit/>
          </a:bodyPr>
          <a:lstStyle>
            <a:lvl1pPr algn="ctr" defTabSz="914400" rtl="0" eaLnBrk="1" latinLnBrk="0" hangingPunct="1">
              <a:lnSpc>
                <a:spcPct val="110000"/>
              </a:lnSpc>
              <a:spcBef>
                <a:spcPct val="0"/>
              </a:spcBef>
              <a:buNone/>
              <a:defRPr sz="2400" b="0" i="0" kern="0" spc="0">
                <a:solidFill>
                  <a:schemeClr val="bg1"/>
                </a:solidFill>
                <a:latin typeface="Minion Pro" panose="02040503050306020203" pitchFamily="18" charset="0"/>
                <a:ea typeface="+mj-ea"/>
                <a:cs typeface="+mj-cs"/>
              </a:defRPr>
            </a:lvl1pPr>
          </a:lstStyle>
          <a:p>
            <a:r>
              <a:rPr lang="en-US" sz="4000" dirty="0" smtClean="0"/>
              <a:t>Benefits</a:t>
            </a:r>
            <a:endParaRPr lang="en-US" sz="4000" dirty="0"/>
          </a:p>
        </p:txBody>
      </p:sp>
      <p:sp>
        <p:nvSpPr>
          <p:cNvPr id="7" name="Content Placeholder 2"/>
          <p:cNvSpPr txBox="1">
            <a:spLocks/>
          </p:cNvSpPr>
          <p:nvPr/>
        </p:nvSpPr>
        <p:spPr>
          <a:xfrm>
            <a:off x="838200" y="1610465"/>
            <a:ext cx="10515600" cy="4351338"/>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mj-lt"/>
              <a:buNone/>
              <a:defRPr sz="1400" b="0" i="0" kern="0" cap="none" spc="50" baseline="0">
                <a:solidFill>
                  <a:schemeClr val="bg1"/>
                </a:solidFill>
                <a:latin typeface="Futura Next Medium" panose="020B0602020204020303" pitchFamily="34" charset="77"/>
                <a:ea typeface="+mn-ea"/>
                <a:cs typeface="Futura Next Medium" panose="020B0602020204020303" pitchFamily="34" charset="77"/>
              </a:defRPr>
            </a:lvl1pPr>
            <a:lvl2pPr marL="457337"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2pPr>
            <a:lvl3pPr marL="914674"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3pPr>
            <a:lvl4pPr marL="1372011"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4pPr>
            <a:lvl5pPr marL="1829349" indent="0" algn="ctr" defTabSz="914400" rtl="0" eaLnBrk="1" latinLnBrk="0" hangingPunct="1">
              <a:lnSpc>
                <a:spcPts val="3600"/>
              </a:lnSpc>
              <a:spcBef>
                <a:spcPts val="0"/>
              </a:spcBef>
              <a:buFont typeface="+mj-lt"/>
              <a:buNone/>
              <a:tabLst/>
              <a:defRPr sz="1800" kern="1200">
                <a:solidFill>
                  <a:schemeClr val="tx1">
                    <a:tint val="75000"/>
                  </a:schemeClr>
                </a:solidFill>
                <a:latin typeface="+mn-lt"/>
                <a:ea typeface="+mn-ea"/>
                <a:cs typeface="+mn-cs"/>
              </a:defRPr>
            </a:lvl5pPr>
            <a:lvl6pPr marL="2286686"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4023"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136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8697"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lgn="l"/>
            <a:endParaRPr lang="en-US" sz="2400" dirty="0"/>
          </a:p>
          <a:p>
            <a:pPr marL="285750" indent="-285750" algn="l">
              <a:buFont typeface="Arial" panose="020B0604020202020204" pitchFamily="34" charset="0"/>
              <a:buChar char="•"/>
            </a:pPr>
            <a:r>
              <a:rPr lang="en-US" sz="2400" dirty="0" smtClean="0"/>
              <a:t>AI/ML capabilities in Automation with reduced Manual efforts.</a:t>
            </a:r>
          </a:p>
          <a:p>
            <a:pPr algn="l"/>
            <a:endParaRPr lang="en-US" sz="2400" dirty="0" smtClean="0"/>
          </a:p>
          <a:p>
            <a:pPr marL="285750" indent="-285750" algn="l">
              <a:buFont typeface="Arial" panose="020B0604020202020204" pitchFamily="34" charset="0"/>
              <a:buChar char="•"/>
            </a:pPr>
            <a:r>
              <a:rPr lang="en-US" sz="2400" dirty="0" smtClean="0"/>
              <a:t>Ease of use and provide reporting capabilities. </a:t>
            </a:r>
          </a:p>
          <a:p>
            <a:pPr marL="285750" indent="-285750" algn="l">
              <a:buFont typeface="Arial" panose="020B0604020202020204" pitchFamily="34" charset="0"/>
              <a:buChar char="•"/>
            </a:pPr>
            <a:endParaRPr lang="en-US" sz="2400" dirty="0"/>
          </a:p>
          <a:p>
            <a:pPr marL="285750" indent="-285750" algn="l">
              <a:buFont typeface="Arial" panose="020B0604020202020204" pitchFamily="34" charset="0"/>
              <a:buChar char="•"/>
            </a:pPr>
            <a:r>
              <a:rPr lang="en-US" sz="2400" dirty="0" smtClean="0"/>
              <a:t>Integration with existing Automation frameworks.</a:t>
            </a:r>
            <a:endParaRPr lang="en-US" sz="2400" dirty="0"/>
          </a:p>
        </p:txBody>
      </p:sp>
    </p:spTree>
    <p:extLst>
      <p:ext uri="{BB962C8B-B14F-4D97-AF65-F5344CB8AC3E}">
        <p14:creationId xmlns:p14="http://schemas.microsoft.com/office/powerpoint/2010/main" val="3601692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1486</TotalTime>
  <Words>410</Words>
  <Application>Microsoft Office PowerPoint</Application>
  <PresentationFormat>Widescreen</PresentationFormat>
  <Paragraphs>104</Paragraphs>
  <Slides>11</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11</vt:i4>
      </vt:variant>
    </vt:vector>
  </HeadingPairs>
  <TitlesOfParts>
    <vt:vector size="24" baseType="lpstr">
      <vt:lpstr>ＭＳ Ｐゴシック</vt:lpstr>
      <vt:lpstr>Arial</vt:lpstr>
      <vt:lpstr>Calibri</vt:lpstr>
      <vt:lpstr>Futura Next</vt:lpstr>
      <vt:lpstr>Futura Next Book</vt:lpstr>
      <vt:lpstr>Futura Next DemiBold</vt:lpstr>
      <vt:lpstr>Futura Next Medium</vt:lpstr>
      <vt:lpstr>Minion Pro</vt:lpstr>
      <vt:lpstr>Wingdings</vt:lpstr>
      <vt:lpstr>Divider</vt:lpstr>
      <vt:lpstr>Quote</vt:lpstr>
      <vt:lpstr>Content</vt:lpstr>
      <vt:lpstr>1_Divider</vt:lpstr>
      <vt:lpstr>RoboTester Autonomous Execution Utility </vt:lpstr>
      <vt:lpstr>Index</vt:lpstr>
      <vt:lpstr>PowerPoint Presentation</vt:lpstr>
      <vt:lpstr>PowerPoint Presentation</vt:lpstr>
      <vt:lpstr>Teck Stack</vt:lpstr>
      <vt:lpstr>Demo - Use Cases</vt:lpstr>
      <vt:lpstr>Demo - Use Cases (Cont.)</vt:lpstr>
      <vt:lpstr>PowerPoint Presentation</vt:lpstr>
      <vt:lpstr>PowerPoint Presentation</vt:lpstr>
      <vt:lpstr>PowerPoint Presentation</vt:lpstr>
      <vt:lpstr>PowerPoint Presentation</vt:lpstr>
    </vt:vector>
  </TitlesOfParts>
  <Company>Publicis Groupe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Testing</dc:title>
  <dc:creator>Aditya Nuwal</dc:creator>
  <cp:lastModifiedBy>Aditya Nuwal</cp:lastModifiedBy>
  <cp:revision>32</cp:revision>
  <dcterms:created xsi:type="dcterms:W3CDTF">2019-10-22T10:12:45Z</dcterms:created>
  <dcterms:modified xsi:type="dcterms:W3CDTF">2019-11-15T10:06:55Z</dcterms:modified>
</cp:coreProperties>
</file>