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6071"/>
    <a:srgbClr val="F7D079"/>
    <a:srgbClr val="E79774"/>
    <a:srgbClr val="5DCB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4"/>
    <p:restoredTop sz="94664"/>
  </p:normalViewPr>
  <p:slideViewPr>
    <p:cSldViewPr snapToGrid="0">
      <p:cViewPr>
        <p:scale>
          <a:sx n="146" d="100"/>
          <a:sy n="146" d="100"/>
        </p:scale>
        <p:origin x="448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7EC6-888B-16E3-38C0-AF8FEAEE3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BE6891-C7E9-3095-1D29-D56ACCDFC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E212C-2912-E89F-FF12-3B358493A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EE2-A06E-CF46-9DEA-A50F2A1D50FA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8AD38-1DF2-EAF8-E590-291C9926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AE050-315D-DE1A-8DF7-679FEA13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106B-E476-6E4C-9D44-44AF50106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1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8770-6090-7777-9B24-36A50A10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B09F4-6B29-4FEE-B4DC-C92C60DC3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AF4AD-FBA6-20BA-3546-9A2B3E4E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EE2-A06E-CF46-9DEA-A50F2A1D50FA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36DFF-1530-5880-BBAC-76FC193A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645E9-04CD-8663-A2CE-0D280FD4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106B-E476-6E4C-9D44-44AF50106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6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57861-FB3E-103D-B776-2D5844818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D57BD-1E2E-1549-1275-CEA577ECC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E2B3E-8D7F-87B2-BD9E-CE42C90F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EE2-A06E-CF46-9DEA-A50F2A1D50FA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C02AE-5849-8B89-C748-499B334C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09796-56EB-02C0-2280-25AB39BB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106B-E476-6E4C-9D44-44AF50106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5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7B2C-5047-5AAF-463B-8C2EF851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B0A98-C3F0-D272-46D3-FCB6139FB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15771-F0D9-F702-F39E-238CD75A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EE2-A06E-CF46-9DEA-A50F2A1D50FA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67718-FBE1-B360-6777-8A587230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4BB53-BE33-3ED4-7FC0-D2FCE8F2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106B-E476-6E4C-9D44-44AF50106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2E29-C73C-39E1-754E-B5FB8AD5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F1685-922D-6FB4-9488-58E2170E0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06F31-9D7C-9214-4E48-1AC69B10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EE2-A06E-CF46-9DEA-A50F2A1D50FA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C7A43-9BDD-F048-CC38-C0EC41C6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3FF4-F999-C48A-87F8-19EB421F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106B-E476-6E4C-9D44-44AF50106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3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E0AF5-6FFD-449C-4682-F39B27E6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EF604-87B0-65FD-5FCF-B3EE470AE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F3AE4-ECF2-B166-411E-6AE3F4405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7241F-2D02-001A-17DD-41D7A1725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EE2-A06E-CF46-9DEA-A50F2A1D50FA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83F20-B06C-4E21-D506-BC23F4AB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D1098-CC21-F0A8-4AE3-86C02039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106B-E476-6E4C-9D44-44AF50106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1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9649-DA4D-7AAB-6AEF-2B4B4A1C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C0C90-6AAB-EF4A-877F-2D0936C55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E2118-0963-1806-6D22-6EC2FEB95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3D9B4-28A3-67DF-685B-72E1E08A8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AC785D-42AF-6FFE-2547-0B0273C25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BFFEE-F7A7-7E5E-1148-1C8BB803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EE2-A06E-CF46-9DEA-A50F2A1D50FA}" type="datetimeFigureOut">
              <a:rPr lang="en-US" smtClean="0"/>
              <a:t>3/5/25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B33D5B-1681-59A4-0E8B-0AE25A1B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3F88EE-6A2B-09A9-4A6F-BA815383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106B-E476-6E4C-9D44-44AF50106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9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CE74-5D87-2625-D619-83FBEF81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59506-022A-506A-F8E4-E8BE4531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EE2-A06E-CF46-9DEA-A50F2A1D50FA}" type="datetimeFigureOut">
              <a:rPr lang="en-US" smtClean="0"/>
              <a:t>3/5/25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E5B9C-41C6-F5BE-07F4-D239DEB4E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776C0-0CB0-9759-BD68-31C23CE5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106B-E476-6E4C-9D44-44AF50106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5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48D68-18B6-0C28-9BFC-FC026E17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EE2-A06E-CF46-9DEA-A50F2A1D50FA}" type="datetimeFigureOut">
              <a:rPr lang="en-US" smtClean="0"/>
              <a:t>3/5/25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9D1AE-B87F-980C-08E9-D9F4D375D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52C29-175F-46C4-6B64-62745B039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106B-E476-6E4C-9D44-44AF50106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12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D18F-BFED-5709-6540-9A90D528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B14F6-9D57-E39B-FF72-A16CE6EB7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0E810-F2BB-5FAF-23B1-18DDC81AB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6924C-C35C-8B0A-1BDD-C1811C12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EE2-A06E-CF46-9DEA-A50F2A1D50FA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D313D-1413-C0B7-3F2E-4F170CD0E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C30C8-A4FF-B613-6BD9-0FBC4917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106B-E476-6E4C-9D44-44AF50106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0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7DA0-957B-2C89-6024-F3F6565F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3842FF-FD99-C52B-1D2F-A1AB727FE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7A073-5770-5D99-81C0-97844D948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8D01C-0FF7-BEAF-A7B2-242200D94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3FEE2-A06E-CF46-9DEA-A50F2A1D50FA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AA14E-B71C-BDDC-CF97-DB186B1A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91666-C286-1940-C77C-B3E05C47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5106B-E476-6E4C-9D44-44AF50106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9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7BE344-9FC4-FA5D-75B1-3E596FBF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35934-AE4B-E52F-472F-DEC61A7B0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7579B-EC8F-E050-1CBA-C2DC91EF0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C3FEE2-A06E-CF46-9DEA-A50F2A1D50FA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65303-268B-3110-4BB6-0F046D097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C826F-B89D-81F9-0C8F-4E872D925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85106B-E476-6E4C-9D44-44AF50106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08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C7F40FCC-1437-7FAA-4275-C6A56968C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66" y="1583897"/>
            <a:ext cx="10287001" cy="411480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31E67F2E-EB6A-DFC0-168C-140B84A5E642}"/>
              </a:ext>
            </a:extLst>
          </p:cNvPr>
          <p:cNvSpPr/>
          <p:nvPr/>
        </p:nvSpPr>
        <p:spPr>
          <a:xfrm rot="16200000" flipH="1">
            <a:off x="8965664" y="2288044"/>
            <a:ext cx="125733" cy="3096537"/>
          </a:xfrm>
          <a:prstGeom prst="leftBrace">
            <a:avLst>
              <a:gd name="adj1" fmla="val 47726"/>
              <a:gd name="adj2" fmla="val 50867"/>
            </a:avLst>
          </a:prstGeom>
          <a:ln w="28575">
            <a:solidFill>
              <a:srgbClr val="DA607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1DC64-1276-982B-6244-15ABE67E7DD3}"/>
              </a:ext>
            </a:extLst>
          </p:cNvPr>
          <p:cNvSpPr txBox="1"/>
          <p:nvPr/>
        </p:nvSpPr>
        <p:spPr>
          <a:xfrm>
            <a:off x="8410284" y="3377432"/>
            <a:ext cx="123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54D8E85-23E3-7B55-32FE-69B2EAB83E16}"/>
              </a:ext>
            </a:extLst>
          </p:cNvPr>
          <p:cNvSpPr/>
          <p:nvPr/>
        </p:nvSpPr>
        <p:spPr>
          <a:xfrm rot="16200000" flipH="1">
            <a:off x="5670776" y="1447564"/>
            <a:ext cx="125733" cy="3493240"/>
          </a:xfrm>
          <a:prstGeom prst="leftBrace">
            <a:avLst>
              <a:gd name="adj1" fmla="val 47726"/>
              <a:gd name="adj2" fmla="val 50867"/>
            </a:avLst>
          </a:prstGeom>
          <a:ln w="28575">
            <a:solidFill>
              <a:srgbClr val="F7D07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CA8947-88AD-86A6-A0B9-A905BF5B9030}"/>
              </a:ext>
            </a:extLst>
          </p:cNvPr>
          <p:cNvSpPr txBox="1"/>
          <p:nvPr/>
        </p:nvSpPr>
        <p:spPr>
          <a:xfrm>
            <a:off x="5124220" y="2761985"/>
            <a:ext cx="123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pic>
        <p:nvPicPr>
          <p:cNvPr id="1026" name="Picture 2" descr="Latest Issues &amp; bug reports topics - nuScenes.org - User Forum">
            <a:extLst>
              <a:ext uri="{FF2B5EF4-FFF2-40B4-BE49-F238E27FC236}">
                <a16:creationId xmlns:a16="http://schemas.microsoft.com/office/drawing/2014/main" id="{F4BAE3B1-1F76-FEAE-EF2D-8A2B2EE40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291" y="1858890"/>
            <a:ext cx="3607683" cy="58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526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31E37-E0C1-23EE-0699-B110A43C6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26866A-FDDD-0DF7-BAFF-37EB070A7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67" y="1583897"/>
            <a:ext cx="10287000" cy="411480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D528F6E4-4649-609D-1CEE-F8BB79E8FB5C}"/>
              </a:ext>
            </a:extLst>
          </p:cNvPr>
          <p:cNvSpPr/>
          <p:nvPr/>
        </p:nvSpPr>
        <p:spPr>
          <a:xfrm rot="16200000" flipH="1">
            <a:off x="8933695" y="2425364"/>
            <a:ext cx="152147" cy="3153111"/>
          </a:xfrm>
          <a:prstGeom prst="leftBrace">
            <a:avLst>
              <a:gd name="adj1" fmla="val 47726"/>
              <a:gd name="adj2" fmla="val 50867"/>
            </a:avLst>
          </a:prstGeom>
          <a:ln w="28575">
            <a:solidFill>
              <a:srgbClr val="DA607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3BB10-4E31-153B-0A9F-7B4F83509ECA}"/>
              </a:ext>
            </a:extLst>
          </p:cNvPr>
          <p:cNvSpPr txBox="1"/>
          <p:nvPr/>
        </p:nvSpPr>
        <p:spPr>
          <a:xfrm>
            <a:off x="8419809" y="3529832"/>
            <a:ext cx="123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32686070-1B30-3AF3-F5AD-80400E808558}"/>
              </a:ext>
            </a:extLst>
          </p:cNvPr>
          <p:cNvSpPr/>
          <p:nvPr/>
        </p:nvSpPr>
        <p:spPr>
          <a:xfrm rot="16200000" flipH="1">
            <a:off x="5356084" y="1425412"/>
            <a:ext cx="152149" cy="3983063"/>
          </a:xfrm>
          <a:prstGeom prst="leftBrace">
            <a:avLst>
              <a:gd name="adj1" fmla="val 47726"/>
              <a:gd name="adj2" fmla="val 50867"/>
            </a:avLst>
          </a:prstGeom>
          <a:ln w="28575">
            <a:solidFill>
              <a:srgbClr val="F7D07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C2D334-AB93-F10E-4AB2-BB13DAC0C39F}"/>
              </a:ext>
            </a:extLst>
          </p:cNvPr>
          <p:cNvSpPr txBox="1"/>
          <p:nvPr/>
        </p:nvSpPr>
        <p:spPr>
          <a:xfrm>
            <a:off x="4859508" y="2971536"/>
            <a:ext cx="123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pic>
        <p:nvPicPr>
          <p:cNvPr id="1026" name="Picture 2" descr="Latest Issues &amp; bug reports topics - nuScenes.org - User Forum">
            <a:extLst>
              <a:ext uri="{FF2B5EF4-FFF2-40B4-BE49-F238E27FC236}">
                <a16:creationId xmlns:a16="http://schemas.microsoft.com/office/drawing/2014/main" id="{9E59DF6C-E558-83A7-B769-4E99A881F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291" y="1858890"/>
            <a:ext cx="3607683" cy="58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92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593EA-3A77-39EB-FC0F-B7B9EC066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03D314-9630-B5B1-34BD-62C1080BB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67" y="1583897"/>
            <a:ext cx="10287000" cy="411480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3954B32F-2071-8721-949B-45E8C5DA77F6}"/>
              </a:ext>
            </a:extLst>
          </p:cNvPr>
          <p:cNvSpPr/>
          <p:nvPr/>
        </p:nvSpPr>
        <p:spPr>
          <a:xfrm rot="16200000" flipH="1">
            <a:off x="8614325" y="1935871"/>
            <a:ext cx="152149" cy="3772799"/>
          </a:xfrm>
          <a:prstGeom prst="leftBrace">
            <a:avLst>
              <a:gd name="adj1" fmla="val 47726"/>
              <a:gd name="adj2" fmla="val 50867"/>
            </a:avLst>
          </a:prstGeom>
          <a:ln w="28575">
            <a:solidFill>
              <a:srgbClr val="DA607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9B425-935A-1101-0267-999CC143A2D6}"/>
              </a:ext>
            </a:extLst>
          </p:cNvPr>
          <p:cNvSpPr txBox="1"/>
          <p:nvPr/>
        </p:nvSpPr>
        <p:spPr>
          <a:xfrm>
            <a:off x="8129484" y="3376863"/>
            <a:ext cx="123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73E728C-60F5-8B2C-E7E8-D6B47B75C44F}"/>
              </a:ext>
            </a:extLst>
          </p:cNvPr>
          <p:cNvSpPr/>
          <p:nvPr/>
        </p:nvSpPr>
        <p:spPr>
          <a:xfrm rot="16200000" flipH="1">
            <a:off x="4589039" y="916357"/>
            <a:ext cx="152149" cy="4277773"/>
          </a:xfrm>
          <a:prstGeom prst="leftBrace">
            <a:avLst>
              <a:gd name="adj1" fmla="val 47726"/>
              <a:gd name="adj2" fmla="val 50867"/>
            </a:avLst>
          </a:prstGeom>
          <a:ln w="28575">
            <a:solidFill>
              <a:srgbClr val="F7D07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AE153-2595-1557-60D8-845E85A9770F}"/>
              </a:ext>
            </a:extLst>
          </p:cNvPr>
          <p:cNvSpPr txBox="1"/>
          <p:nvPr/>
        </p:nvSpPr>
        <p:spPr>
          <a:xfrm>
            <a:off x="4103508" y="2609837"/>
            <a:ext cx="123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pic>
        <p:nvPicPr>
          <p:cNvPr id="3074" name="Picture 2" descr="International Teams Advance AV Research in 2023 nuPlan Challenge | Motional">
            <a:extLst>
              <a:ext uri="{FF2B5EF4-FFF2-40B4-BE49-F238E27FC236}">
                <a16:creationId xmlns:a16="http://schemas.microsoft.com/office/drawing/2014/main" id="{39F8BC6D-07F8-7ADF-D419-44816E69A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7" t="35633" r="28139" b="36540"/>
          <a:stretch/>
        </p:blipFill>
        <p:spPr bwMode="auto">
          <a:xfrm>
            <a:off x="8017833" y="1858890"/>
            <a:ext cx="2021394" cy="77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42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B4DBC-46F7-873B-64A0-0410DE542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BF4BD1-5C73-FC55-4182-FA2773D2B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67" y="1583897"/>
            <a:ext cx="10287000" cy="411480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9BF0C970-1700-5FFD-972A-2FEB5D4BAAA6}"/>
              </a:ext>
            </a:extLst>
          </p:cNvPr>
          <p:cNvSpPr/>
          <p:nvPr/>
        </p:nvSpPr>
        <p:spPr>
          <a:xfrm rot="16200000" flipH="1">
            <a:off x="7518951" y="964676"/>
            <a:ext cx="152150" cy="5963548"/>
          </a:xfrm>
          <a:prstGeom prst="leftBrace">
            <a:avLst>
              <a:gd name="adj1" fmla="val 47726"/>
              <a:gd name="adj2" fmla="val 50867"/>
            </a:avLst>
          </a:prstGeom>
          <a:ln w="28575">
            <a:solidFill>
              <a:srgbClr val="DA607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ED36D2-4BF1-9992-87C6-DB69BD475B1D}"/>
              </a:ext>
            </a:extLst>
          </p:cNvPr>
          <p:cNvSpPr txBox="1"/>
          <p:nvPr/>
        </p:nvSpPr>
        <p:spPr>
          <a:xfrm>
            <a:off x="6976780" y="3501042"/>
            <a:ext cx="123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7C2BCFD-E632-F6E1-B5FB-DAE3E5940467}"/>
              </a:ext>
            </a:extLst>
          </p:cNvPr>
          <p:cNvSpPr/>
          <p:nvPr/>
        </p:nvSpPr>
        <p:spPr>
          <a:xfrm rot="16200000" flipH="1">
            <a:off x="3220579" y="1738646"/>
            <a:ext cx="152150" cy="2633198"/>
          </a:xfrm>
          <a:prstGeom prst="leftBrace">
            <a:avLst>
              <a:gd name="adj1" fmla="val 47726"/>
              <a:gd name="adj2" fmla="val 50867"/>
            </a:avLst>
          </a:prstGeom>
          <a:ln w="28575">
            <a:solidFill>
              <a:srgbClr val="F7D07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C95489-2CE8-8C25-4704-5DDF196823F1}"/>
              </a:ext>
            </a:extLst>
          </p:cNvPr>
          <p:cNvSpPr txBox="1"/>
          <p:nvPr/>
        </p:nvSpPr>
        <p:spPr>
          <a:xfrm>
            <a:off x="2678407" y="2609837"/>
            <a:ext cx="123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pic>
        <p:nvPicPr>
          <p:cNvPr id="3074" name="Picture 2" descr="International Teams Advance AV Research in 2023 nuPlan Challenge | Motional">
            <a:extLst>
              <a:ext uri="{FF2B5EF4-FFF2-40B4-BE49-F238E27FC236}">
                <a16:creationId xmlns:a16="http://schemas.microsoft.com/office/drawing/2014/main" id="{47FD4537-DB92-A8E2-F4D5-6A142BA07F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7" t="35633" r="28139" b="36540"/>
          <a:stretch/>
        </p:blipFill>
        <p:spPr bwMode="auto">
          <a:xfrm>
            <a:off x="8017833" y="1858890"/>
            <a:ext cx="2021394" cy="77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116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C87CA-54D7-A2FD-63FF-4FAED1CA0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7F743D-DCFC-2B62-E47F-154700C64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67" y="1583897"/>
            <a:ext cx="10287000" cy="411480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5EA0A99F-D3E4-7336-AEDD-0662AA247682}"/>
              </a:ext>
            </a:extLst>
          </p:cNvPr>
          <p:cNvSpPr/>
          <p:nvPr/>
        </p:nvSpPr>
        <p:spPr>
          <a:xfrm rot="16200000" flipH="1">
            <a:off x="7518951" y="964676"/>
            <a:ext cx="152150" cy="5963548"/>
          </a:xfrm>
          <a:prstGeom prst="leftBrace">
            <a:avLst>
              <a:gd name="adj1" fmla="val 47726"/>
              <a:gd name="adj2" fmla="val 50867"/>
            </a:avLst>
          </a:prstGeom>
          <a:ln w="28575">
            <a:solidFill>
              <a:srgbClr val="DA607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67947E-E7A6-BDD9-30A1-F560342894FC}"/>
              </a:ext>
            </a:extLst>
          </p:cNvPr>
          <p:cNvSpPr txBox="1"/>
          <p:nvPr/>
        </p:nvSpPr>
        <p:spPr>
          <a:xfrm>
            <a:off x="6976780" y="3501042"/>
            <a:ext cx="123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7335EED2-9C57-6922-E058-5DE86FB9A70D}"/>
              </a:ext>
            </a:extLst>
          </p:cNvPr>
          <p:cNvSpPr/>
          <p:nvPr/>
        </p:nvSpPr>
        <p:spPr>
          <a:xfrm rot="16200000" flipH="1">
            <a:off x="3220579" y="1738646"/>
            <a:ext cx="152150" cy="2633198"/>
          </a:xfrm>
          <a:prstGeom prst="leftBrace">
            <a:avLst>
              <a:gd name="adj1" fmla="val 47726"/>
              <a:gd name="adj2" fmla="val 50867"/>
            </a:avLst>
          </a:prstGeom>
          <a:ln w="28575">
            <a:solidFill>
              <a:srgbClr val="F7D07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706E6-8928-F9DF-576E-BD18F2A50F0D}"/>
              </a:ext>
            </a:extLst>
          </p:cNvPr>
          <p:cNvSpPr txBox="1"/>
          <p:nvPr/>
        </p:nvSpPr>
        <p:spPr>
          <a:xfrm>
            <a:off x="2678407" y="2609837"/>
            <a:ext cx="123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CA75E12-FB02-AF62-322C-6CB64B12BDF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lum bright="-100000" contrast="-10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13985" y="1730352"/>
            <a:ext cx="2411609" cy="118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0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58416-4235-5F73-1FCC-D3DC1C4BF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7FC53E-E983-E27E-E325-6BD215B8C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67" y="1583897"/>
            <a:ext cx="10287000" cy="411480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609BDA41-CA4F-DEDE-7A6D-956CF484EAB2}"/>
              </a:ext>
            </a:extLst>
          </p:cNvPr>
          <p:cNvSpPr/>
          <p:nvPr/>
        </p:nvSpPr>
        <p:spPr>
          <a:xfrm rot="16200000" flipH="1">
            <a:off x="7120603" y="145022"/>
            <a:ext cx="152150" cy="6788918"/>
          </a:xfrm>
          <a:prstGeom prst="leftBrace">
            <a:avLst>
              <a:gd name="adj1" fmla="val 47726"/>
              <a:gd name="adj2" fmla="val 50867"/>
            </a:avLst>
          </a:prstGeom>
          <a:ln w="28575">
            <a:solidFill>
              <a:srgbClr val="DA607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5D95BC-778A-1F6F-A322-59552D6E5F7E}"/>
              </a:ext>
            </a:extLst>
          </p:cNvPr>
          <p:cNvSpPr txBox="1"/>
          <p:nvPr/>
        </p:nvSpPr>
        <p:spPr>
          <a:xfrm>
            <a:off x="6658728" y="3078379"/>
            <a:ext cx="123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4E1F8D6D-47C0-5468-0963-A4057BE5ED4B}"/>
              </a:ext>
            </a:extLst>
          </p:cNvPr>
          <p:cNvSpPr/>
          <p:nvPr/>
        </p:nvSpPr>
        <p:spPr>
          <a:xfrm rot="16200000" flipH="1">
            <a:off x="2863185" y="1670802"/>
            <a:ext cx="142256" cy="1735813"/>
          </a:xfrm>
          <a:prstGeom prst="leftBrace">
            <a:avLst>
              <a:gd name="adj1" fmla="val 47726"/>
              <a:gd name="adj2" fmla="val 50867"/>
            </a:avLst>
          </a:prstGeom>
          <a:ln w="28575">
            <a:solidFill>
              <a:srgbClr val="F7D07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6FE318-E0CC-AB53-ECB6-45052C9E8F6A}"/>
              </a:ext>
            </a:extLst>
          </p:cNvPr>
          <p:cNvSpPr txBox="1"/>
          <p:nvPr/>
        </p:nvSpPr>
        <p:spPr>
          <a:xfrm>
            <a:off x="2316067" y="2098248"/>
            <a:ext cx="123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A4A9610-FE96-93B8-A256-63D2217F5E8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lum bright="-100000" contrast="-10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13985" y="1730352"/>
            <a:ext cx="2411609" cy="118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4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48</Words>
  <Application>Microsoft Macintosh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Wenhao Ding</dc:creator>
  <cp:lastModifiedBy>Wenhao Ding</cp:lastModifiedBy>
  <cp:revision>59</cp:revision>
  <dcterms:created xsi:type="dcterms:W3CDTF">2025-01-18T08:39:25Z</dcterms:created>
  <dcterms:modified xsi:type="dcterms:W3CDTF">2025-03-06T04:52:37Z</dcterms:modified>
</cp:coreProperties>
</file>