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22247225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071"/>
    <a:srgbClr val="F7D079"/>
    <a:srgbClr val="E79774"/>
    <a:srgbClr val="5DC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3"/>
    <p:restoredTop sz="94620"/>
  </p:normalViewPr>
  <p:slideViewPr>
    <p:cSldViewPr snapToGrid="0">
      <p:cViewPr varScale="1">
        <p:scale>
          <a:sx n="80" d="100"/>
          <a:sy n="80" d="100"/>
        </p:scale>
        <p:origin x="70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542" y="2992968"/>
            <a:ext cx="18910141" cy="6366933"/>
          </a:xfrm>
        </p:spPr>
        <p:txBody>
          <a:bodyPr anchor="b"/>
          <a:lstStyle>
            <a:lvl1pPr algn="ctr">
              <a:defRPr sz="14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903" y="9605435"/>
            <a:ext cx="16685419" cy="4415365"/>
          </a:xfrm>
        </p:spPr>
        <p:txBody>
          <a:bodyPr/>
          <a:lstStyle>
            <a:lvl1pPr marL="0" indent="0" algn="ctr">
              <a:buNone/>
              <a:defRPr sz="5839"/>
            </a:lvl1pPr>
            <a:lvl2pPr marL="1112368" indent="0" algn="ctr">
              <a:buNone/>
              <a:defRPr sz="4866"/>
            </a:lvl2pPr>
            <a:lvl3pPr marL="2224735" indent="0" algn="ctr">
              <a:buNone/>
              <a:defRPr sz="4379"/>
            </a:lvl3pPr>
            <a:lvl4pPr marL="3337103" indent="0" algn="ctr">
              <a:buNone/>
              <a:defRPr sz="3893"/>
            </a:lvl4pPr>
            <a:lvl5pPr marL="4449470" indent="0" algn="ctr">
              <a:buNone/>
              <a:defRPr sz="3893"/>
            </a:lvl5pPr>
            <a:lvl6pPr marL="5561838" indent="0" algn="ctr">
              <a:buNone/>
              <a:defRPr sz="3893"/>
            </a:lvl6pPr>
            <a:lvl7pPr marL="6674206" indent="0" algn="ctr">
              <a:buNone/>
              <a:defRPr sz="3893"/>
            </a:lvl7pPr>
            <a:lvl8pPr marL="7786573" indent="0" algn="ctr">
              <a:buNone/>
              <a:defRPr sz="3893"/>
            </a:lvl8pPr>
            <a:lvl9pPr marL="8898941" indent="0" algn="ctr">
              <a:buNone/>
              <a:defRPr sz="38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20672" y="973666"/>
            <a:ext cx="47970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498" y="973666"/>
            <a:ext cx="1411308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11" y="4559305"/>
            <a:ext cx="19188232" cy="7607299"/>
          </a:xfrm>
        </p:spPr>
        <p:txBody>
          <a:bodyPr anchor="b"/>
          <a:lstStyle>
            <a:lvl1pPr>
              <a:defRPr sz="14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11" y="12238572"/>
            <a:ext cx="19188232" cy="4000499"/>
          </a:xfrm>
        </p:spPr>
        <p:txBody>
          <a:bodyPr/>
          <a:lstStyle>
            <a:lvl1pPr marL="0" indent="0">
              <a:buNone/>
              <a:defRPr sz="5839">
                <a:solidFill>
                  <a:schemeClr val="tx1">
                    <a:tint val="82000"/>
                  </a:schemeClr>
                </a:solidFill>
              </a:defRPr>
            </a:lvl1pPr>
            <a:lvl2pPr marL="1112368" indent="0">
              <a:buNone/>
              <a:defRPr sz="4866">
                <a:solidFill>
                  <a:schemeClr val="tx1">
                    <a:tint val="82000"/>
                  </a:schemeClr>
                </a:solidFill>
              </a:defRPr>
            </a:lvl2pPr>
            <a:lvl3pPr marL="2224735" indent="0">
              <a:buNone/>
              <a:defRPr sz="4379">
                <a:solidFill>
                  <a:schemeClr val="tx1">
                    <a:tint val="82000"/>
                  </a:schemeClr>
                </a:solidFill>
              </a:defRPr>
            </a:lvl3pPr>
            <a:lvl4pPr marL="3337103" indent="0">
              <a:buNone/>
              <a:defRPr sz="3893">
                <a:solidFill>
                  <a:schemeClr val="tx1">
                    <a:tint val="82000"/>
                  </a:schemeClr>
                </a:solidFill>
              </a:defRPr>
            </a:lvl4pPr>
            <a:lvl5pPr marL="4449470" indent="0">
              <a:buNone/>
              <a:defRPr sz="3893">
                <a:solidFill>
                  <a:schemeClr val="tx1">
                    <a:tint val="82000"/>
                  </a:schemeClr>
                </a:solidFill>
              </a:defRPr>
            </a:lvl5pPr>
            <a:lvl6pPr marL="5561838" indent="0">
              <a:buNone/>
              <a:defRPr sz="3893">
                <a:solidFill>
                  <a:schemeClr val="tx1">
                    <a:tint val="82000"/>
                  </a:schemeClr>
                </a:solidFill>
              </a:defRPr>
            </a:lvl6pPr>
            <a:lvl7pPr marL="6674206" indent="0">
              <a:buNone/>
              <a:defRPr sz="3893">
                <a:solidFill>
                  <a:schemeClr val="tx1">
                    <a:tint val="82000"/>
                  </a:schemeClr>
                </a:solidFill>
              </a:defRPr>
            </a:lvl7pPr>
            <a:lvl8pPr marL="7786573" indent="0">
              <a:buNone/>
              <a:defRPr sz="3893">
                <a:solidFill>
                  <a:schemeClr val="tx1">
                    <a:tint val="82000"/>
                  </a:schemeClr>
                </a:solidFill>
              </a:defRPr>
            </a:lvl8pPr>
            <a:lvl9pPr marL="8898941" indent="0">
              <a:buNone/>
              <a:defRPr sz="38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497" y="4868333"/>
            <a:ext cx="945507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62657" y="4868333"/>
            <a:ext cx="945507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973670"/>
            <a:ext cx="19188232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397" y="4483101"/>
            <a:ext cx="9411617" cy="2197099"/>
          </a:xfrm>
        </p:spPr>
        <p:txBody>
          <a:bodyPr anchor="b"/>
          <a:lstStyle>
            <a:lvl1pPr marL="0" indent="0">
              <a:buNone/>
              <a:defRPr sz="5839" b="1"/>
            </a:lvl1pPr>
            <a:lvl2pPr marL="1112368" indent="0">
              <a:buNone/>
              <a:defRPr sz="4866" b="1"/>
            </a:lvl2pPr>
            <a:lvl3pPr marL="2224735" indent="0">
              <a:buNone/>
              <a:defRPr sz="4379" b="1"/>
            </a:lvl3pPr>
            <a:lvl4pPr marL="3337103" indent="0">
              <a:buNone/>
              <a:defRPr sz="3893" b="1"/>
            </a:lvl4pPr>
            <a:lvl5pPr marL="4449470" indent="0">
              <a:buNone/>
              <a:defRPr sz="3893" b="1"/>
            </a:lvl5pPr>
            <a:lvl6pPr marL="5561838" indent="0">
              <a:buNone/>
              <a:defRPr sz="3893" b="1"/>
            </a:lvl6pPr>
            <a:lvl7pPr marL="6674206" indent="0">
              <a:buNone/>
              <a:defRPr sz="3893" b="1"/>
            </a:lvl7pPr>
            <a:lvl8pPr marL="7786573" indent="0">
              <a:buNone/>
              <a:defRPr sz="3893" b="1"/>
            </a:lvl8pPr>
            <a:lvl9pPr marL="8898941" indent="0">
              <a:buNone/>
              <a:defRPr sz="38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397" y="6680200"/>
            <a:ext cx="941161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62659" y="4483101"/>
            <a:ext cx="9457968" cy="2197099"/>
          </a:xfrm>
        </p:spPr>
        <p:txBody>
          <a:bodyPr anchor="b"/>
          <a:lstStyle>
            <a:lvl1pPr marL="0" indent="0">
              <a:buNone/>
              <a:defRPr sz="5839" b="1"/>
            </a:lvl1pPr>
            <a:lvl2pPr marL="1112368" indent="0">
              <a:buNone/>
              <a:defRPr sz="4866" b="1"/>
            </a:lvl2pPr>
            <a:lvl3pPr marL="2224735" indent="0">
              <a:buNone/>
              <a:defRPr sz="4379" b="1"/>
            </a:lvl3pPr>
            <a:lvl4pPr marL="3337103" indent="0">
              <a:buNone/>
              <a:defRPr sz="3893" b="1"/>
            </a:lvl4pPr>
            <a:lvl5pPr marL="4449470" indent="0">
              <a:buNone/>
              <a:defRPr sz="3893" b="1"/>
            </a:lvl5pPr>
            <a:lvl6pPr marL="5561838" indent="0">
              <a:buNone/>
              <a:defRPr sz="3893" b="1"/>
            </a:lvl6pPr>
            <a:lvl7pPr marL="6674206" indent="0">
              <a:buNone/>
              <a:defRPr sz="3893" b="1"/>
            </a:lvl7pPr>
            <a:lvl8pPr marL="7786573" indent="0">
              <a:buNone/>
              <a:defRPr sz="3893" b="1"/>
            </a:lvl8pPr>
            <a:lvl9pPr marL="8898941" indent="0">
              <a:buNone/>
              <a:defRPr sz="38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62659" y="6680200"/>
            <a:ext cx="945796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1219200"/>
            <a:ext cx="7175309" cy="4267200"/>
          </a:xfrm>
        </p:spPr>
        <p:txBody>
          <a:bodyPr anchor="b"/>
          <a:lstStyle>
            <a:lvl1pPr>
              <a:defRPr sz="7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968" y="2633137"/>
            <a:ext cx="11262658" cy="12996333"/>
          </a:xfrm>
        </p:spPr>
        <p:txBody>
          <a:bodyPr/>
          <a:lstStyle>
            <a:lvl1pPr>
              <a:defRPr sz="7786"/>
            </a:lvl1pPr>
            <a:lvl2pPr>
              <a:defRPr sz="6812"/>
            </a:lvl2pPr>
            <a:lvl3pPr>
              <a:defRPr sz="5839"/>
            </a:lvl3pPr>
            <a:lvl4pPr>
              <a:defRPr sz="4866"/>
            </a:lvl4pPr>
            <a:lvl5pPr>
              <a:defRPr sz="4866"/>
            </a:lvl5pPr>
            <a:lvl6pPr>
              <a:defRPr sz="4866"/>
            </a:lvl6pPr>
            <a:lvl7pPr>
              <a:defRPr sz="4866"/>
            </a:lvl7pPr>
            <a:lvl8pPr>
              <a:defRPr sz="4866"/>
            </a:lvl8pPr>
            <a:lvl9pPr>
              <a:defRPr sz="4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4" y="5486400"/>
            <a:ext cx="7175309" cy="10164235"/>
          </a:xfrm>
        </p:spPr>
        <p:txBody>
          <a:bodyPr/>
          <a:lstStyle>
            <a:lvl1pPr marL="0" indent="0">
              <a:buNone/>
              <a:defRPr sz="3893"/>
            </a:lvl1pPr>
            <a:lvl2pPr marL="1112368" indent="0">
              <a:buNone/>
              <a:defRPr sz="3406"/>
            </a:lvl2pPr>
            <a:lvl3pPr marL="2224735" indent="0">
              <a:buNone/>
              <a:defRPr sz="2920"/>
            </a:lvl3pPr>
            <a:lvl4pPr marL="3337103" indent="0">
              <a:buNone/>
              <a:defRPr sz="2433"/>
            </a:lvl4pPr>
            <a:lvl5pPr marL="4449470" indent="0">
              <a:buNone/>
              <a:defRPr sz="2433"/>
            </a:lvl5pPr>
            <a:lvl6pPr marL="5561838" indent="0">
              <a:buNone/>
              <a:defRPr sz="2433"/>
            </a:lvl6pPr>
            <a:lvl7pPr marL="6674206" indent="0">
              <a:buNone/>
              <a:defRPr sz="2433"/>
            </a:lvl7pPr>
            <a:lvl8pPr marL="7786573" indent="0">
              <a:buNone/>
              <a:defRPr sz="2433"/>
            </a:lvl8pPr>
            <a:lvl9pPr marL="8898941" indent="0">
              <a:buNone/>
              <a:defRPr sz="2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1219200"/>
            <a:ext cx="7175309" cy="4267200"/>
          </a:xfrm>
        </p:spPr>
        <p:txBody>
          <a:bodyPr anchor="b"/>
          <a:lstStyle>
            <a:lvl1pPr>
              <a:defRPr sz="7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57968" y="2633137"/>
            <a:ext cx="11262658" cy="12996333"/>
          </a:xfrm>
        </p:spPr>
        <p:txBody>
          <a:bodyPr anchor="t"/>
          <a:lstStyle>
            <a:lvl1pPr marL="0" indent="0">
              <a:buNone/>
              <a:defRPr sz="7786"/>
            </a:lvl1pPr>
            <a:lvl2pPr marL="1112368" indent="0">
              <a:buNone/>
              <a:defRPr sz="6812"/>
            </a:lvl2pPr>
            <a:lvl3pPr marL="2224735" indent="0">
              <a:buNone/>
              <a:defRPr sz="5839"/>
            </a:lvl3pPr>
            <a:lvl4pPr marL="3337103" indent="0">
              <a:buNone/>
              <a:defRPr sz="4866"/>
            </a:lvl4pPr>
            <a:lvl5pPr marL="4449470" indent="0">
              <a:buNone/>
              <a:defRPr sz="4866"/>
            </a:lvl5pPr>
            <a:lvl6pPr marL="5561838" indent="0">
              <a:buNone/>
              <a:defRPr sz="4866"/>
            </a:lvl6pPr>
            <a:lvl7pPr marL="6674206" indent="0">
              <a:buNone/>
              <a:defRPr sz="4866"/>
            </a:lvl7pPr>
            <a:lvl8pPr marL="7786573" indent="0">
              <a:buNone/>
              <a:defRPr sz="4866"/>
            </a:lvl8pPr>
            <a:lvl9pPr marL="8898941" indent="0">
              <a:buNone/>
              <a:defRPr sz="48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4" y="5486400"/>
            <a:ext cx="7175309" cy="10164235"/>
          </a:xfrm>
        </p:spPr>
        <p:txBody>
          <a:bodyPr/>
          <a:lstStyle>
            <a:lvl1pPr marL="0" indent="0">
              <a:buNone/>
              <a:defRPr sz="3893"/>
            </a:lvl1pPr>
            <a:lvl2pPr marL="1112368" indent="0">
              <a:buNone/>
              <a:defRPr sz="3406"/>
            </a:lvl2pPr>
            <a:lvl3pPr marL="2224735" indent="0">
              <a:buNone/>
              <a:defRPr sz="2920"/>
            </a:lvl3pPr>
            <a:lvl4pPr marL="3337103" indent="0">
              <a:buNone/>
              <a:defRPr sz="2433"/>
            </a:lvl4pPr>
            <a:lvl5pPr marL="4449470" indent="0">
              <a:buNone/>
              <a:defRPr sz="2433"/>
            </a:lvl5pPr>
            <a:lvl6pPr marL="5561838" indent="0">
              <a:buNone/>
              <a:defRPr sz="2433"/>
            </a:lvl6pPr>
            <a:lvl7pPr marL="6674206" indent="0">
              <a:buNone/>
              <a:defRPr sz="2433"/>
            </a:lvl7pPr>
            <a:lvl8pPr marL="7786573" indent="0">
              <a:buNone/>
              <a:defRPr sz="2433"/>
            </a:lvl8pPr>
            <a:lvl9pPr marL="8898941" indent="0">
              <a:buNone/>
              <a:defRPr sz="2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9497" y="973670"/>
            <a:ext cx="19188232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497" y="4868333"/>
            <a:ext cx="19188232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9497" y="16950271"/>
            <a:ext cx="5005626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3FEE2-A06E-CF46-9DEA-A50F2A1D50F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9394" y="16950271"/>
            <a:ext cx="7508438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2102" y="16950271"/>
            <a:ext cx="5005626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24735" rtl="0" eaLnBrk="1" latinLnBrk="0" hangingPunct="1">
        <a:lnSpc>
          <a:spcPct val="90000"/>
        </a:lnSpc>
        <a:spcBef>
          <a:spcPct val="0"/>
        </a:spcBef>
        <a:buNone/>
        <a:defRPr sz="10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6184" indent="-556184" algn="l" defTabSz="2224735" rtl="0" eaLnBrk="1" latinLnBrk="0" hangingPunct="1">
        <a:lnSpc>
          <a:spcPct val="90000"/>
        </a:lnSpc>
        <a:spcBef>
          <a:spcPts val="2433"/>
        </a:spcBef>
        <a:buFont typeface="Arial" panose="020B0604020202020204" pitchFamily="34" charset="0"/>
        <a:buChar char="•"/>
        <a:defRPr sz="6812" kern="1200">
          <a:solidFill>
            <a:schemeClr val="tx1"/>
          </a:solidFill>
          <a:latin typeface="+mn-lt"/>
          <a:ea typeface="+mn-ea"/>
          <a:cs typeface="+mn-cs"/>
        </a:defRPr>
      </a:lvl1pPr>
      <a:lvl2pPr marL="1668551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5839" kern="1200">
          <a:solidFill>
            <a:schemeClr val="tx1"/>
          </a:solidFill>
          <a:latin typeface="+mn-lt"/>
          <a:ea typeface="+mn-ea"/>
          <a:cs typeface="+mn-cs"/>
        </a:defRPr>
      </a:lvl2pPr>
      <a:lvl3pPr marL="2780919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866" kern="1200">
          <a:solidFill>
            <a:schemeClr val="tx1"/>
          </a:solidFill>
          <a:latin typeface="+mn-lt"/>
          <a:ea typeface="+mn-ea"/>
          <a:cs typeface="+mn-cs"/>
        </a:defRPr>
      </a:lvl3pPr>
      <a:lvl4pPr marL="3893287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79" kern="1200">
          <a:solidFill>
            <a:schemeClr val="tx1"/>
          </a:solidFill>
          <a:latin typeface="+mn-lt"/>
          <a:ea typeface="+mn-ea"/>
          <a:cs typeface="+mn-cs"/>
        </a:defRPr>
      </a:lvl4pPr>
      <a:lvl5pPr marL="5005654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79" kern="1200">
          <a:solidFill>
            <a:schemeClr val="tx1"/>
          </a:solidFill>
          <a:latin typeface="+mn-lt"/>
          <a:ea typeface="+mn-ea"/>
          <a:cs typeface="+mn-cs"/>
        </a:defRPr>
      </a:lvl5pPr>
      <a:lvl6pPr marL="6118022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79" kern="1200">
          <a:solidFill>
            <a:schemeClr val="tx1"/>
          </a:solidFill>
          <a:latin typeface="+mn-lt"/>
          <a:ea typeface="+mn-ea"/>
          <a:cs typeface="+mn-cs"/>
        </a:defRPr>
      </a:lvl6pPr>
      <a:lvl7pPr marL="7230389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79" kern="1200">
          <a:solidFill>
            <a:schemeClr val="tx1"/>
          </a:solidFill>
          <a:latin typeface="+mn-lt"/>
          <a:ea typeface="+mn-ea"/>
          <a:cs typeface="+mn-cs"/>
        </a:defRPr>
      </a:lvl7pPr>
      <a:lvl8pPr marL="8342757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79" kern="1200">
          <a:solidFill>
            <a:schemeClr val="tx1"/>
          </a:solidFill>
          <a:latin typeface="+mn-lt"/>
          <a:ea typeface="+mn-ea"/>
          <a:cs typeface="+mn-cs"/>
        </a:defRPr>
      </a:lvl8pPr>
      <a:lvl9pPr marL="9455125" indent="-556184" algn="l" defTabSz="2224735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1pPr>
      <a:lvl2pPr marL="1112368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2pPr>
      <a:lvl3pPr marL="2224735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3pPr>
      <a:lvl4pPr marL="3337103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4pPr>
      <a:lvl5pPr marL="4449470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5pPr>
      <a:lvl6pPr marL="5561838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6pPr>
      <a:lvl7pPr marL="6674206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7pPr>
      <a:lvl8pPr marL="7786573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8pPr>
      <a:lvl9pPr marL="8898941" algn="l" defTabSz="2224735" rtl="0" eaLnBrk="1" latinLnBrk="0" hangingPunct="1">
        <a:defRPr sz="4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24677-8FFD-8971-5AE2-FD0B3A29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73"/>
          <a:stretch/>
        </p:blipFill>
        <p:spPr>
          <a:xfrm>
            <a:off x="10038287" y="5638046"/>
            <a:ext cx="9446247" cy="54981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1E67F2E-EB6A-DFC0-168C-140B84A5E642}"/>
              </a:ext>
            </a:extLst>
          </p:cNvPr>
          <p:cNvSpPr/>
          <p:nvPr/>
        </p:nvSpPr>
        <p:spPr>
          <a:xfrm rot="5400000" flipH="1">
            <a:off x="17660080" y="9578781"/>
            <a:ext cx="125728" cy="2856496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620471C-6B79-09B3-FE52-36402F5F5CCC}"/>
              </a:ext>
            </a:extLst>
          </p:cNvPr>
          <p:cNvSpPr/>
          <p:nvPr/>
        </p:nvSpPr>
        <p:spPr>
          <a:xfrm rot="5400000" flipH="1">
            <a:off x="11590218" y="10083785"/>
            <a:ext cx="125724" cy="1846490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5DCBA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3B8F2-781E-83AA-9BBD-EFFB15B7B25D}"/>
              </a:ext>
            </a:extLst>
          </p:cNvPr>
          <p:cNvSpPr txBox="1"/>
          <p:nvPr/>
        </p:nvSpPr>
        <p:spPr>
          <a:xfrm>
            <a:off x="10967240" y="11020785"/>
            <a:ext cx="1376373" cy="36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1DC64-1276-982B-6244-15ABE67E7DD3}"/>
              </a:ext>
            </a:extLst>
          </p:cNvPr>
          <p:cNvSpPr txBox="1"/>
          <p:nvPr/>
        </p:nvSpPr>
        <p:spPr>
          <a:xfrm>
            <a:off x="17077449" y="11020784"/>
            <a:ext cx="1255648" cy="36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AB5C6-9195-4B2A-54CE-7E0FD4D31749}"/>
              </a:ext>
            </a:extLst>
          </p:cNvPr>
          <p:cNvSpPr txBox="1"/>
          <p:nvPr/>
        </p:nvSpPr>
        <p:spPr>
          <a:xfrm rot="16200000">
            <a:off x="8885992" y="7903890"/>
            <a:ext cx="22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54D8E85-23E3-7B55-32FE-69B2EAB83E16}"/>
              </a:ext>
            </a:extLst>
          </p:cNvPr>
          <p:cNvSpPr/>
          <p:nvPr/>
        </p:nvSpPr>
        <p:spPr>
          <a:xfrm rot="5400000" flipH="1">
            <a:off x="14380283" y="9203188"/>
            <a:ext cx="125725" cy="3607682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A8947-88AD-86A6-A0B9-A905BF5B9030}"/>
              </a:ext>
            </a:extLst>
          </p:cNvPr>
          <p:cNvSpPr txBox="1"/>
          <p:nvPr/>
        </p:nvSpPr>
        <p:spPr>
          <a:xfrm>
            <a:off x="13798109" y="11020784"/>
            <a:ext cx="1255648" cy="36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3" name="Trapezoid 75">
            <a:extLst>
              <a:ext uri="{FF2B5EF4-FFF2-40B4-BE49-F238E27FC236}">
                <a16:creationId xmlns:a16="http://schemas.microsoft.com/office/drawing/2014/main" id="{145BFFC1-39CB-183F-5236-AD0FD0A306F1}"/>
              </a:ext>
            </a:extLst>
          </p:cNvPr>
          <p:cNvSpPr/>
          <p:nvPr/>
        </p:nvSpPr>
        <p:spPr>
          <a:xfrm flipV="1">
            <a:off x="11094815" y="7025553"/>
            <a:ext cx="3971855" cy="1182266"/>
          </a:xfrm>
          <a:custGeom>
            <a:avLst/>
            <a:gdLst>
              <a:gd name="connsiteX0" fmla="*/ 0 w 3919995"/>
              <a:gd name="connsiteY0" fmla="*/ 1160253 h 1160253"/>
              <a:gd name="connsiteX1" fmla="*/ 914906 w 3919995"/>
              <a:gd name="connsiteY1" fmla="*/ 0 h 1160253"/>
              <a:gd name="connsiteX2" fmla="*/ 3005089 w 3919995"/>
              <a:gd name="connsiteY2" fmla="*/ 0 h 1160253"/>
              <a:gd name="connsiteX3" fmla="*/ 3919995 w 3919995"/>
              <a:gd name="connsiteY3" fmla="*/ 1160253 h 1160253"/>
              <a:gd name="connsiteX4" fmla="*/ 0 w 3919995"/>
              <a:gd name="connsiteY4" fmla="*/ 1160253 h 1160253"/>
              <a:gd name="connsiteX0" fmla="*/ 0 w 3919995"/>
              <a:gd name="connsiteY0" fmla="*/ 1160253 h 1160253"/>
              <a:gd name="connsiteX1" fmla="*/ 914906 w 3919995"/>
              <a:gd name="connsiteY1" fmla="*/ 0 h 1160253"/>
              <a:gd name="connsiteX2" fmla="*/ 1023889 w 3919995"/>
              <a:gd name="connsiteY2" fmla="*/ 0 h 1160253"/>
              <a:gd name="connsiteX3" fmla="*/ 3919995 w 3919995"/>
              <a:gd name="connsiteY3" fmla="*/ 1160253 h 1160253"/>
              <a:gd name="connsiteX4" fmla="*/ 0 w 3919995"/>
              <a:gd name="connsiteY4" fmla="*/ 1160253 h 1160253"/>
              <a:gd name="connsiteX0" fmla="*/ 0 w 3879355"/>
              <a:gd name="connsiteY0" fmla="*/ 1160253 h 1160253"/>
              <a:gd name="connsiteX1" fmla="*/ 914906 w 3879355"/>
              <a:gd name="connsiteY1" fmla="*/ 0 h 1160253"/>
              <a:gd name="connsiteX2" fmla="*/ 1023889 w 3879355"/>
              <a:gd name="connsiteY2" fmla="*/ 0 h 1160253"/>
              <a:gd name="connsiteX3" fmla="*/ 3879355 w 3879355"/>
              <a:gd name="connsiteY3" fmla="*/ 1150093 h 1160253"/>
              <a:gd name="connsiteX4" fmla="*/ 0 w 3879355"/>
              <a:gd name="connsiteY4" fmla="*/ 1160253 h 1160253"/>
              <a:gd name="connsiteX0" fmla="*/ 0 w 3879355"/>
              <a:gd name="connsiteY0" fmla="*/ 1160253 h 1160253"/>
              <a:gd name="connsiteX1" fmla="*/ 914906 w 3879355"/>
              <a:gd name="connsiteY1" fmla="*/ 0 h 1160253"/>
              <a:gd name="connsiteX2" fmla="*/ 1023889 w 3879355"/>
              <a:gd name="connsiteY2" fmla="*/ 0 h 1160253"/>
              <a:gd name="connsiteX3" fmla="*/ 3879355 w 3879355"/>
              <a:gd name="connsiteY3" fmla="*/ 1150093 h 1160253"/>
              <a:gd name="connsiteX4" fmla="*/ 0 w 3879355"/>
              <a:gd name="connsiteY4" fmla="*/ 1160253 h 1160253"/>
              <a:gd name="connsiteX0" fmla="*/ 0 w 3925075"/>
              <a:gd name="connsiteY0" fmla="*/ 1160253 h 1266933"/>
              <a:gd name="connsiteX1" fmla="*/ 914906 w 3925075"/>
              <a:gd name="connsiteY1" fmla="*/ 0 h 1266933"/>
              <a:gd name="connsiteX2" fmla="*/ 1023889 w 3925075"/>
              <a:gd name="connsiteY2" fmla="*/ 0 h 1266933"/>
              <a:gd name="connsiteX3" fmla="*/ 3925075 w 3925075"/>
              <a:gd name="connsiteY3" fmla="*/ 1266933 h 1266933"/>
              <a:gd name="connsiteX4" fmla="*/ 0 w 3925075"/>
              <a:gd name="connsiteY4" fmla="*/ 1160253 h 1266933"/>
              <a:gd name="connsiteX0" fmla="*/ 0 w 3938916"/>
              <a:gd name="connsiteY0" fmla="*/ 1160253 h 1266933"/>
              <a:gd name="connsiteX1" fmla="*/ 914906 w 3938916"/>
              <a:gd name="connsiteY1" fmla="*/ 0 h 1266933"/>
              <a:gd name="connsiteX2" fmla="*/ 1023889 w 3938916"/>
              <a:gd name="connsiteY2" fmla="*/ 0 h 1266933"/>
              <a:gd name="connsiteX3" fmla="*/ 3925075 w 3938916"/>
              <a:gd name="connsiteY3" fmla="*/ 1266933 h 1266933"/>
              <a:gd name="connsiteX4" fmla="*/ 0 w 3938916"/>
              <a:gd name="connsiteY4" fmla="*/ 1160253 h 1266933"/>
              <a:gd name="connsiteX0" fmla="*/ 0 w 3954156"/>
              <a:gd name="connsiteY0" fmla="*/ 1287253 h 1287253"/>
              <a:gd name="connsiteX1" fmla="*/ 930146 w 3954156"/>
              <a:gd name="connsiteY1" fmla="*/ 0 h 1287253"/>
              <a:gd name="connsiteX2" fmla="*/ 1039129 w 3954156"/>
              <a:gd name="connsiteY2" fmla="*/ 0 h 1287253"/>
              <a:gd name="connsiteX3" fmla="*/ 3940315 w 3954156"/>
              <a:gd name="connsiteY3" fmla="*/ 1266933 h 1287253"/>
              <a:gd name="connsiteX4" fmla="*/ 0 w 3954156"/>
              <a:gd name="connsiteY4" fmla="*/ 1287253 h 1287253"/>
              <a:gd name="connsiteX0" fmla="*/ 8020 w 3962176"/>
              <a:gd name="connsiteY0" fmla="*/ 1287253 h 1287253"/>
              <a:gd name="connsiteX1" fmla="*/ 938166 w 3962176"/>
              <a:gd name="connsiteY1" fmla="*/ 0 h 1287253"/>
              <a:gd name="connsiteX2" fmla="*/ 1047149 w 3962176"/>
              <a:gd name="connsiteY2" fmla="*/ 0 h 1287253"/>
              <a:gd name="connsiteX3" fmla="*/ 3948335 w 3962176"/>
              <a:gd name="connsiteY3" fmla="*/ 1266933 h 1287253"/>
              <a:gd name="connsiteX4" fmla="*/ 8020 w 3962176"/>
              <a:gd name="connsiteY4" fmla="*/ 1287253 h 1287253"/>
              <a:gd name="connsiteX0" fmla="*/ 6412 w 3960568"/>
              <a:gd name="connsiteY0" fmla="*/ 1287253 h 1287253"/>
              <a:gd name="connsiteX1" fmla="*/ 936558 w 3960568"/>
              <a:gd name="connsiteY1" fmla="*/ 0 h 1287253"/>
              <a:gd name="connsiteX2" fmla="*/ 1045541 w 3960568"/>
              <a:gd name="connsiteY2" fmla="*/ 0 h 1287253"/>
              <a:gd name="connsiteX3" fmla="*/ 3946727 w 3960568"/>
              <a:gd name="connsiteY3" fmla="*/ 1266933 h 1287253"/>
              <a:gd name="connsiteX4" fmla="*/ 6412 w 3960568"/>
              <a:gd name="connsiteY4" fmla="*/ 1287253 h 1287253"/>
              <a:gd name="connsiteX0" fmla="*/ 6104 w 3960260"/>
              <a:gd name="connsiteY0" fmla="*/ 1287253 h 1287253"/>
              <a:gd name="connsiteX1" fmla="*/ 936250 w 3960260"/>
              <a:gd name="connsiteY1" fmla="*/ 0 h 1287253"/>
              <a:gd name="connsiteX2" fmla="*/ 1045233 w 3960260"/>
              <a:gd name="connsiteY2" fmla="*/ 0 h 1287253"/>
              <a:gd name="connsiteX3" fmla="*/ 3946419 w 3960260"/>
              <a:gd name="connsiteY3" fmla="*/ 1266933 h 1287253"/>
              <a:gd name="connsiteX4" fmla="*/ 6104 w 3960260"/>
              <a:gd name="connsiteY4" fmla="*/ 1287253 h 1287253"/>
              <a:gd name="connsiteX0" fmla="*/ 6104 w 3958780"/>
              <a:gd name="connsiteY0" fmla="*/ 1287253 h 1287253"/>
              <a:gd name="connsiteX1" fmla="*/ 936250 w 3958780"/>
              <a:gd name="connsiteY1" fmla="*/ 0 h 1287253"/>
              <a:gd name="connsiteX2" fmla="*/ 1045233 w 3958780"/>
              <a:gd name="connsiteY2" fmla="*/ 0 h 1287253"/>
              <a:gd name="connsiteX3" fmla="*/ 3946419 w 3958780"/>
              <a:gd name="connsiteY3" fmla="*/ 1266933 h 1287253"/>
              <a:gd name="connsiteX4" fmla="*/ 6104 w 3958780"/>
              <a:gd name="connsiteY4" fmla="*/ 1287253 h 1287253"/>
              <a:gd name="connsiteX0" fmla="*/ 6104 w 3961984"/>
              <a:gd name="connsiteY0" fmla="*/ 1287253 h 1287253"/>
              <a:gd name="connsiteX1" fmla="*/ 936250 w 3961984"/>
              <a:gd name="connsiteY1" fmla="*/ 0 h 1287253"/>
              <a:gd name="connsiteX2" fmla="*/ 1045233 w 3961984"/>
              <a:gd name="connsiteY2" fmla="*/ 0 h 1287253"/>
              <a:gd name="connsiteX3" fmla="*/ 3946419 w 3961984"/>
              <a:gd name="connsiteY3" fmla="*/ 1266933 h 1287253"/>
              <a:gd name="connsiteX4" fmla="*/ 6104 w 3961984"/>
              <a:gd name="connsiteY4" fmla="*/ 1287253 h 1287253"/>
              <a:gd name="connsiteX0" fmla="*/ 6104 w 3916764"/>
              <a:gd name="connsiteY0" fmla="*/ 1287253 h 1287253"/>
              <a:gd name="connsiteX1" fmla="*/ 936250 w 3916764"/>
              <a:gd name="connsiteY1" fmla="*/ 0 h 1287253"/>
              <a:gd name="connsiteX2" fmla="*/ 1045233 w 3916764"/>
              <a:gd name="connsiteY2" fmla="*/ 0 h 1287253"/>
              <a:gd name="connsiteX3" fmla="*/ 3900926 w 3916764"/>
              <a:gd name="connsiteY3" fmla="*/ 1185046 h 1287253"/>
              <a:gd name="connsiteX4" fmla="*/ 6104 w 3916764"/>
              <a:gd name="connsiteY4" fmla="*/ 1287253 h 1287253"/>
              <a:gd name="connsiteX0" fmla="*/ 6104 w 3900926"/>
              <a:gd name="connsiteY0" fmla="*/ 1287253 h 1287253"/>
              <a:gd name="connsiteX1" fmla="*/ 936250 w 3900926"/>
              <a:gd name="connsiteY1" fmla="*/ 0 h 1287253"/>
              <a:gd name="connsiteX2" fmla="*/ 1045233 w 3900926"/>
              <a:gd name="connsiteY2" fmla="*/ 0 h 1287253"/>
              <a:gd name="connsiteX3" fmla="*/ 3900926 w 3900926"/>
              <a:gd name="connsiteY3" fmla="*/ 1185046 h 1287253"/>
              <a:gd name="connsiteX4" fmla="*/ 6104 w 3900926"/>
              <a:gd name="connsiteY4" fmla="*/ 1287253 h 1287253"/>
              <a:gd name="connsiteX0" fmla="*/ 6104 w 3937320"/>
              <a:gd name="connsiteY0" fmla="*/ 1287253 h 1287253"/>
              <a:gd name="connsiteX1" fmla="*/ 936250 w 3937320"/>
              <a:gd name="connsiteY1" fmla="*/ 0 h 1287253"/>
              <a:gd name="connsiteX2" fmla="*/ 1045233 w 3937320"/>
              <a:gd name="connsiteY2" fmla="*/ 0 h 1287253"/>
              <a:gd name="connsiteX3" fmla="*/ 3937320 w 3937320"/>
              <a:gd name="connsiteY3" fmla="*/ 1157750 h 1287253"/>
              <a:gd name="connsiteX4" fmla="*/ 6104 w 3937320"/>
              <a:gd name="connsiteY4" fmla="*/ 1287253 h 1287253"/>
              <a:gd name="connsiteX0" fmla="*/ 6104 w 3954253"/>
              <a:gd name="connsiteY0" fmla="*/ 1287253 h 1287253"/>
              <a:gd name="connsiteX1" fmla="*/ 936250 w 3954253"/>
              <a:gd name="connsiteY1" fmla="*/ 0 h 1287253"/>
              <a:gd name="connsiteX2" fmla="*/ 1045233 w 3954253"/>
              <a:gd name="connsiteY2" fmla="*/ 0 h 1287253"/>
              <a:gd name="connsiteX3" fmla="*/ 3954253 w 3954253"/>
              <a:gd name="connsiteY3" fmla="*/ 1150976 h 1287253"/>
              <a:gd name="connsiteX4" fmla="*/ 6104 w 3954253"/>
              <a:gd name="connsiteY4" fmla="*/ 1287253 h 1287253"/>
              <a:gd name="connsiteX0" fmla="*/ 5946 w 3981188"/>
              <a:gd name="connsiteY0" fmla="*/ 1189040 h 1189040"/>
              <a:gd name="connsiteX1" fmla="*/ 963185 w 3981188"/>
              <a:gd name="connsiteY1" fmla="*/ 0 h 1189040"/>
              <a:gd name="connsiteX2" fmla="*/ 1072168 w 3981188"/>
              <a:gd name="connsiteY2" fmla="*/ 0 h 1189040"/>
              <a:gd name="connsiteX3" fmla="*/ 3981188 w 3981188"/>
              <a:gd name="connsiteY3" fmla="*/ 1150976 h 1189040"/>
              <a:gd name="connsiteX4" fmla="*/ 5946 w 3981188"/>
              <a:gd name="connsiteY4" fmla="*/ 1189040 h 1189040"/>
              <a:gd name="connsiteX0" fmla="*/ 0 w 3975242"/>
              <a:gd name="connsiteY0" fmla="*/ 1189040 h 1189040"/>
              <a:gd name="connsiteX1" fmla="*/ 957239 w 3975242"/>
              <a:gd name="connsiteY1" fmla="*/ 0 h 1189040"/>
              <a:gd name="connsiteX2" fmla="*/ 1066222 w 3975242"/>
              <a:gd name="connsiteY2" fmla="*/ 0 h 1189040"/>
              <a:gd name="connsiteX3" fmla="*/ 3975242 w 3975242"/>
              <a:gd name="connsiteY3" fmla="*/ 1150976 h 1189040"/>
              <a:gd name="connsiteX4" fmla="*/ 0 w 3975242"/>
              <a:gd name="connsiteY4" fmla="*/ 1189040 h 1189040"/>
              <a:gd name="connsiteX0" fmla="*/ 0 w 3971855"/>
              <a:gd name="connsiteY0" fmla="*/ 1182267 h 1182267"/>
              <a:gd name="connsiteX1" fmla="*/ 953852 w 3971855"/>
              <a:gd name="connsiteY1" fmla="*/ 0 h 1182267"/>
              <a:gd name="connsiteX2" fmla="*/ 1062835 w 3971855"/>
              <a:gd name="connsiteY2" fmla="*/ 0 h 1182267"/>
              <a:gd name="connsiteX3" fmla="*/ 3971855 w 3971855"/>
              <a:gd name="connsiteY3" fmla="*/ 1150976 h 1182267"/>
              <a:gd name="connsiteX4" fmla="*/ 0 w 3971855"/>
              <a:gd name="connsiteY4" fmla="*/ 1182267 h 118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855" h="1182267">
                <a:moveTo>
                  <a:pt x="0" y="1182267"/>
                </a:moveTo>
                <a:cubicBezTo>
                  <a:pt x="71289" y="724396"/>
                  <a:pt x="894012" y="488223"/>
                  <a:pt x="953852" y="0"/>
                </a:cubicBezTo>
                <a:lnTo>
                  <a:pt x="1062835" y="0"/>
                </a:lnTo>
                <a:cubicBezTo>
                  <a:pt x="1732604" y="679066"/>
                  <a:pt x="3832530" y="815986"/>
                  <a:pt x="3971855" y="1150976"/>
                </a:cubicBezTo>
                <a:lnTo>
                  <a:pt x="0" y="1182267"/>
                </a:lnTo>
                <a:close/>
              </a:path>
            </a:pathLst>
          </a:custGeom>
          <a:solidFill>
            <a:srgbClr val="5DCBA3">
              <a:alpha val="40964"/>
            </a:srgbClr>
          </a:solidFill>
          <a:ln>
            <a:solidFill>
              <a:srgbClr val="5DCBA3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screenshot of a road&#10;&#10;AI-generated content may be incorrect.">
            <a:extLst>
              <a:ext uri="{FF2B5EF4-FFF2-40B4-BE49-F238E27FC236}">
                <a16:creationId xmlns:a16="http://schemas.microsoft.com/office/drawing/2014/main" id="{D2A76ADD-FC80-0BEE-860A-DB6C4B4F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82" t="3796" r="21322" b="80846"/>
          <a:stretch/>
        </p:blipFill>
        <p:spPr>
          <a:xfrm>
            <a:off x="11117648" y="5682897"/>
            <a:ext cx="3936108" cy="1409204"/>
          </a:xfrm>
          <a:prstGeom prst="roundRect">
            <a:avLst>
              <a:gd name="adj" fmla="val 5381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5DCBA3"/>
            </a:solidFill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15" name="Trapezoid 76">
            <a:extLst>
              <a:ext uri="{FF2B5EF4-FFF2-40B4-BE49-F238E27FC236}">
                <a16:creationId xmlns:a16="http://schemas.microsoft.com/office/drawing/2014/main" id="{C37EBA9C-A230-FFCD-170C-0DF524950BF6}"/>
              </a:ext>
            </a:extLst>
          </p:cNvPr>
          <p:cNvSpPr/>
          <p:nvPr/>
        </p:nvSpPr>
        <p:spPr>
          <a:xfrm flipV="1">
            <a:off x="13531145" y="6938450"/>
            <a:ext cx="5643675" cy="1723294"/>
          </a:xfrm>
          <a:custGeom>
            <a:avLst/>
            <a:gdLst>
              <a:gd name="connsiteX0" fmla="*/ 0 w 3936107"/>
              <a:gd name="connsiteY0" fmla="*/ 1181769 h 1181769"/>
              <a:gd name="connsiteX1" fmla="*/ 295442 w 3936107"/>
              <a:gd name="connsiteY1" fmla="*/ 0 h 1181769"/>
              <a:gd name="connsiteX2" fmla="*/ 3640665 w 3936107"/>
              <a:gd name="connsiteY2" fmla="*/ 0 h 1181769"/>
              <a:gd name="connsiteX3" fmla="*/ 3936107 w 3936107"/>
              <a:gd name="connsiteY3" fmla="*/ 1181769 h 1181769"/>
              <a:gd name="connsiteX4" fmla="*/ 0 w 3936107"/>
              <a:gd name="connsiteY4" fmla="*/ 1181769 h 1181769"/>
              <a:gd name="connsiteX0" fmla="*/ 1709821 w 5645928"/>
              <a:gd name="connsiteY0" fmla="*/ 1743242 h 1743242"/>
              <a:gd name="connsiteX1" fmla="*/ 0 w 5645928"/>
              <a:gd name="connsiteY1" fmla="*/ 0 h 1743242"/>
              <a:gd name="connsiteX2" fmla="*/ 5350486 w 5645928"/>
              <a:gd name="connsiteY2" fmla="*/ 561473 h 1743242"/>
              <a:gd name="connsiteX3" fmla="*/ 5645928 w 5645928"/>
              <a:gd name="connsiteY3" fmla="*/ 1743242 h 1743242"/>
              <a:gd name="connsiteX4" fmla="*/ 1709821 w 5645928"/>
              <a:gd name="connsiteY4" fmla="*/ 1743242 h 1743242"/>
              <a:gd name="connsiteX0" fmla="*/ 1175084 w 5111191"/>
              <a:gd name="connsiteY0" fmla="*/ 2117558 h 2117558"/>
              <a:gd name="connsiteX1" fmla="*/ 0 w 5111191"/>
              <a:gd name="connsiteY1" fmla="*/ 0 h 2117558"/>
              <a:gd name="connsiteX2" fmla="*/ 4815749 w 5111191"/>
              <a:gd name="connsiteY2" fmla="*/ 935789 h 2117558"/>
              <a:gd name="connsiteX3" fmla="*/ 5111191 w 5111191"/>
              <a:gd name="connsiteY3" fmla="*/ 2117558 h 2117558"/>
              <a:gd name="connsiteX4" fmla="*/ 1175084 w 5111191"/>
              <a:gd name="connsiteY4" fmla="*/ 2117558 h 2117558"/>
              <a:gd name="connsiteX0" fmla="*/ 1175084 w 5111191"/>
              <a:gd name="connsiteY0" fmla="*/ 2117558 h 2117558"/>
              <a:gd name="connsiteX1" fmla="*/ 0 w 5111191"/>
              <a:gd name="connsiteY1" fmla="*/ 0 h 2117558"/>
              <a:gd name="connsiteX2" fmla="*/ 115412 w 5111191"/>
              <a:gd name="connsiteY2" fmla="*/ 10694 h 2117558"/>
              <a:gd name="connsiteX3" fmla="*/ 5111191 w 5111191"/>
              <a:gd name="connsiteY3" fmla="*/ 2117558 h 2117558"/>
              <a:gd name="connsiteX4" fmla="*/ 1175084 w 5111191"/>
              <a:gd name="connsiteY4" fmla="*/ 2117558 h 2117558"/>
              <a:gd name="connsiteX0" fmla="*/ 1175084 w 5111191"/>
              <a:gd name="connsiteY0" fmla="*/ 2117558 h 2117558"/>
              <a:gd name="connsiteX1" fmla="*/ 0 w 5111191"/>
              <a:gd name="connsiteY1" fmla="*/ 0 h 2117558"/>
              <a:gd name="connsiteX2" fmla="*/ 96362 w 5111191"/>
              <a:gd name="connsiteY2" fmla="*/ 1169 h 2117558"/>
              <a:gd name="connsiteX3" fmla="*/ 5111191 w 5111191"/>
              <a:gd name="connsiteY3" fmla="*/ 2117558 h 2117558"/>
              <a:gd name="connsiteX4" fmla="*/ 1175084 w 5111191"/>
              <a:gd name="connsiteY4" fmla="*/ 2117558 h 2117558"/>
              <a:gd name="connsiteX0" fmla="*/ 1175084 w 5111191"/>
              <a:gd name="connsiteY0" fmla="*/ 2117558 h 2117558"/>
              <a:gd name="connsiteX1" fmla="*/ 0 w 5111191"/>
              <a:gd name="connsiteY1" fmla="*/ 0 h 2117558"/>
              <a:gd name="connsiteX2" fmla="*/ 96362 w 5111191"/>
              <a:gd name="connsiteY2" fmla="*/ 1169 h 2117558"/>
              <a:gd name="connsiteX3" fmla="*/ 5111191 w 5111191"/>
              <a:gd name="connsiteY3" fmla="*/ 2117558 h 2117558"/>
              <a:gd name="connsiteX4" fmla="*/ 1175084 w 5111191"/>
              <a:gd name="connsiteY4" fmla="*/ 2117558 h 2117558"/>
              <a:gd name="connsiteX0" fmla="*/ 1175084 w 5041341"/>
              <a:gd name="connsiteY0" fmla="*/ 2117558 h 2117558"/>
              <a:gd name="connsiteX1" fmla="*/ 0 w 5041341"/>
              <a:gd name="connsiteY1" fmla="*/ 0 h 2117558"/>
              <a:gd name="connsiteX2" fmla="*/ 96362 w 5041341"/>
              <a:gd name="connsiteY2" fmla="*/ 1169 h 2117558"/>
              <a:gd name="connsiteX3" fmla="*/ 5041341 w 5041341"/>
              <a:gd name="connsiteY3" fmla="*/ 1965158 h 2117558"/>
              <a:gd name="connsiteX4" fmla="*/ 1175084 w 5041341"/>
              <a:gd name="connsiteY4" fmla="*/ 2117558 h 2117558"/>
              <a:gd name="connsiteX0" fmla="*/ 1175084 w 5009591"/>
              <a:gd name="connsiteY0" fmla="*/ 2117558 h 2117558"/>
              <a:gd name="connsiteX1" fmla="*/ 0 w 5009591"/>
              <a:gd name="connsiteY1" fmla="*/ 0 h 2117558"/>
              <a:gd name="connsiteX2" fmla="*/ 96362 w 5009591"/>
              <a:gd name="connsiteY2" fmla="*/ 1169 h 2117558"/>
              <a:gd name="connsiteX3" fmla="*/ 5009591 w 5009591"/>
              <a:gd name="connsiteY3" fmla="*/ 1961983 h 2117558"/>
              <a:gd name="connsiteX4" fmla="*/ 1175084 w 5009591"/>
              <a:gd name="connsiteY4" fmla="*/ 2117558 h 2117558"/>
              <a:gd name="connsiteX0" fmla="*/ 1175084 w 5009591"/>
              <a:gd name="connsiteY0" fmla="*/ 1942933 h 1961983"/>
              <a:gd name="connsiteX1" fmla="*/ 0 w 5009591"/>
              <a:gd name="connsiteY1" fmla="*/ 0 h 1961983"/>
              <a:gd name="connsiteX2" fmla="*/ 96362 w 5009591"/>
              <a:gd name="connsiteY2" fmla="*/ 1169 h 1961983"/>
              <a:gd name="connsiteX3" fmla="*/ 5009591 w 5009591"/>
              <a:gd name="connsiteY3" fmla="*/ 1961983 h 1961983"/>
              <a:gd name="connsiteX4" fmla="*/ 1175084 w 5009591"/>
              <a:gd name="connsiteY4" fmla="*/ 1942933 h 1961983"/>
              <a:gd name="connsiteX0" fmla="*/ 1162384 w 5009591"/>
              <a:gd name="connsiteY0" fmla="*/ 2092158 h 2092158"/>
              <a:gd name="connsiteX1" fmla="*/ 0 w 5009591"/>
              <a:gd name="connsiteY1" fmla="*/ 0 h 2092158"/>
              <a:gd name="connsiteX2" fmla="*/ 96362 w 5009591"/>
              <a:gd name="connsiteY2" fmla="*/ 1169 h 2092158"/>
              <a:gd name="connsiteX3" fmla="*/ 5009591 w 5009591"/>
              <a:gd name="connsiteY3" fmla="*/ 1961983 h 2092158"/>
              <a:gd name="connsiteX4" fmla="*/ 1162384 w 5009591"/>
              <a:gd name="connsiteY4" fmla="*/ 2092158 h 2092158"/>
              <a:gd name="connsiteX0" fmla="*/ 1162384 w 5009591"/>
              <a:gd name="connsiteY0" fmla="*/ 2092158 h 2092158"/>
              <a:gd name="connsiteX1" fmla="*/ 0 w 5009591"/>
              <a:gd name="connsiteY1" fmla="*/ 0 h 2092158"/>
              <a:gd name="connsiteX2" fmla="*/ 96362 w 5009591"/>
              <a:gd name="connsiteY2" fmla="*/ 1169 h 2092158"/>
              <a:gd name="connsiteX3" fmla="*/ 5009591 w 5009591"/>
              <a:gd name="connsiteY3" fmla="*/ 1961983 h 2092158"/>
              <a:gd name="connsiteX4" fmla="*/ 1162384 w 5009591"/>
              <a:gd name="connsiteY4" fmla="*/ 2092158 h 2092158"/>
              <a:gd name="connsiteX0" fmla="*/ 1162384 w 5009591"/>
              <a:gd name="connsiteY0" fmla="*/ 2092158 h 2092158"/>
              <a:gd name="connsiteX1" fmla="*/ 0 w 5009591"/>
              <a:gd name="connsiteY1" fmla="*/ 0 h 2092158"/>
              <a:gd name="connsiteX2" fmla="*/ 96362 w 5009591"/>
              <a:gd name="connsiteY2" fmla="*/ 1169 h 2092158"/>
              <a:gd name="connsiteX3" fmla="*/ 5009591 w 5009591"/>
              <a:gd name="connsiteY3" fmla="*/ 1961983 h 2092158"/>
              <a:gd name="connsiteX4" fmla="*/ 1162384 w 5009591"/>
              <a:gd name="connsiteY4" fmla="*/ 2092158 h 2092158"/>
              <a:gd name="connsiteX0" fmla="*/ 1162384 w 5009591"/>
              <a:gd name="connsiteY0" fmla="*/ 2092158 h 2092158"/>
              <a:gd name="connsiteX1" fmla="*/ 0 w 5009591"/>
              <a:gd name="connsiteY1" fmla="*/ 0 h 2092158"/>
              <a:gd name="connsiteX2" fmla="*/ 96362 w 5009591"/>
              <a:gd name="connsiteY2" fmla="*/ 1169 h 2092158"/>
              <a:gd name="connsiteX3" fmla="*/ 5009591 w 5009591"/>
              <a:gd name="connsiteY3" fmla="*/ 2035008 h 2092158"/>
              <a:gd name="connsiteX4" fmla="*/ 1162384 w 5009591"/>
              <a:gd name="connsiteY4" fmla="*/ 2092158 h 2092158"/>
              <a:gd name="connsiteX0" fmla="*/ 1162384 w 5031816"/>
              <a:gd name="connsiteY0" fmla="*/ 2092158 h 2092158"/>
              <a:gd name="connsiteX1" fmla="*/ 0 w 5031816"/>
              <a:gd name="connsiteY1" fmla="*/ 0 h 2092158"/>
              <a:gd name="connsiteX2" fmla="*/ 96362 w 5031816"/>
              <a:gd name="connsiteY2" fmla="*/ 1169 h 2092158"/>
              <a:gd name="connsiteX3" fmla="*/ 5031816 w 5031816"/>
              <a:gd name="connsiteY3" fmla="*/ 1955633 h 2092158"/>
              <a:gd name="connsiteX4" fmla="*/ 1162384 w 5031816"/>
              <a:gd name="connsiteY4" fmla="*/ 2092158 h 2092158"/>
              <a:gd name="connsiteX0" fmla="*/ 1162384 w 5009591"/>
              <a:gd name="connsiteY0" fmla="*/ 2092158 h 2092158"/>
              <a:gd name="connsiteX1" fmla="*/ 0 w 5009591"/>
              <a:gd name="connsiteY1" fmla="*/ 0 h 2092158"/>
              <a:gd name="connsiteX2" fmla="*/ 96362 w 5009591"/>
              <a:gd name="connsiteY2" fmla="*/ 1169 h 2092158"/>
              <a:gd name="connsiteX3" fmla="*/ 5009591 w 5009591"/>
              <a:gd name="connsiteY3" fmla="*/ 1958808 h 2092158"/>
              <a:gd name="connsiteX4" fmla="*/ 1162384 w 5009591"/>
              <a:gd name="connsiteY4" fmla="*/ 2092158 h 2092158"/>
              <a:gd name="connsiteX0" fmla="*/ 1162384 w 5009591"/>
              <a:gd name="connsiteY0" fmla="*/ 2092158 h 2092158"/>
              <a:gd name="connsiteX1" fmla="*/ 0 w 5009591"/>
              <a:gd name="connsiteY1" fmla="*/ 0 h 2092158"/>
              <a:gd name="connsiteX2" fmla="*/ 96362 w 5009591"/>
              <a:gd name="connsiteY2" fmla="*/ 1169 h 2092158"/>
              <a:gd name="connsiteX3" fmla="*/ 5009591 w 5009591"/>
              <a:gd name="connsiteY3" fmla="*/ 1958808 h 2092158"/>
              <a:gd name="connsiteX4" fmla="*/ 1162384 w 5009591"/>
              <a:gd name="connsiteY4" fmla="*/ 2092158 h 2092158"/>
              <a:gd name="connsiteX0" fmla="*/ 1162384 w 5066741"/>
              <a:gd name="connsiteY0" fmla="*/ 2092158 h 2092158"/>
              <a:gd name="connsiteX1" fmla="*/ 0 w 5066741"/>
              <a:gd name="connsiteY1" fmla="*/ 0 h 2092158"/>
              <a:gd name="connsiteX2" fmla="*/ 96362 w 5066741"/>
              <a:gd name="connsiteY2" fmla="*/ 1169 h 2092158"/>
              <a:gd name="connsiteX3" fmla="*/ 5066741 w 5066741"/>
              <a:gd name="connsiteY3" fmla="*/ 2044533 h 2092158"/>
              <a:gd name="connsiteX4" fmla="*/ 1162384 w 5066741"/>
              <a:gd name="connsiteY4" fmla="*/ 2092158 h 2092158"/>
              <a:gd name="connsiteX0" fmla="*/ 1162384 w 5066741"/>
              <a:gd name="connsiteY0" fmla="*/ 2092158 h 2092158"/>
              <a:gd name="connsiteX1" fmla="*/ 0 w 5066741"/>
              <a:gd name="connsiteY1" fmla="*/ 0 h 2092158"/>
              <a:gd name="connsiteX2" fmla="*/ 96362 w 5066741"/>
              <a:gd name="connsiteY2" fmla="*/ 1169 h 2092158"/>
              <a:gd name="connsiteX3" fmla="*/ 5066741 w 5066741"/>
              <a:gd name="connsiteY3" fmla="*/ 2044533 h 2092158"/>
              <a:gd name="connsiteX4" fmla="*/ 1162384 w 5066741"/>
              <a:gd name="connsiteY4" fmla="*/ 2092158 h 2092158"/>
              <a:gd name="connsiteX0" fmla="*/ 1162384 w 5060391"/>
              <a:gd name="connsiteY0" fmla="*/ 2092158 h 2092158"/>
              <a:gd name="connsiteX1" fmla="*/ 0 w 5060391"/>
              <a:gd name="connsiteY1" fmla="*/ 0 h 2092158"/>
              <a:gd name="connsiteX2" fmla="*/ 96362 w 5060391"/>
              <a:gd name="connsiteY2" fmla="*/ 1169 h 2092158"/>
              <a:gd name="connsiteX3" fmla="*/ 5060391 w 5060391"/>
              <a:gd name="connsiteY3" fmla="*/ 1968333 h 2092158"/>
              <a:gd name="connsiteX4" fmla="*/ 1162384 w 5060391"/>
              <a:gd name="connsiteY4" fmla="*/ 2092158 h 2092158"/>
              <a:gd name="connsiteX0" fmla="*/ 1162384 w 5041341"/>
              <a:gd name="connsiteY0" fmla="*/ 2092158 h 2092158"/>
              <a:gd name="connsiteX1" fmla="*/ 0 w 5041341"/>
              <a:gd name="connsiteY1" fmla="*/ 0 h 2092158"/>
              <a:gd name="connsiteX2" fmla="*/ 96362 w 5041341"/>
              <a:gd name="connsiteY2" fmla="*/ 1169 h 2092158"/>
              <a:gd name="connsiteX3" fmla="*/ 5041341 w 5041341"/>
              <a:gd name="connsiteY3" fmla="*/ 1971508 h 2092158"/>
              <a:gd name="connsiteX4" fmla="*/ 1162384 w 5041341"/>
              <a:gd name="connsiteY4" fmla="*/ 2092158 h 2092158"/>
              <a:gd name="connsiteX0" fmla="*/ 1694575 w 5573532"/>
              <a:gd name="connsiteY0" fmla="*/ 2090989 h 2090989"/>
              <a:gd name="connsiteX1" fmla="*/ 0 w 5573532"/>
              <a:gd name="connsiteY1" fmla="*/ 371364 h 2090989"/>
              <a:gd name="connsiteX2" fmla="*/ 628553 w 5573532"/>
              <a:gd name="connsiteY2" fmla="*/ 0 h 2090989"/>
              <a:gd name="connsiteX3" fmla="*/ 5573532 w 5573532"/>
              <a:gd name="connsiteY3" fmla="*/ 1970339 h 2090989"/>
              <a:gd name="connsiteX4" fmla="*/ 1694575 w 5573532"/>
              <a:gd name="connsiteY4" fmla="*/ 2090989 h 2090989"/>
              <a:gd name="connsiteX0" fmla="*/ 1694575 w 5573532"/>
              <a:gd name="connsiteY0" fmla="*/ 1723294 h 1723294"/>
              <a:gd name="connsiteX1" fmla="*/ 0 w 5573532"/>
              <a:gd name="connsiteY1" fmla="*/ 3669 h 1723294"/>
              <a:gd name="connsiteX2" fmla="*/ 106038 w 5573532"/>
              <a:gd name="connsiteY2" fmla="*/ 0 h 1723294"/>
              <a:gd name="connsiteX3" fmla="*/ 5573532 w 5573532"/>
              <a:gd name="connsiteY3" fmla="*/ 1602644 h 1723294"/>
              <a:gd name="connsiteX4" fmla="*/ 1694575 w 5573532"/>
              <a:gd name="connsiteY4" fmla="*/ 1723294 h 1723294"/>
              <a:gd name="connsiteX0" fmla="*/ 1694575 w 5573532"/>
              <a:gd name="connsiteY0" fmla="*/ 1723294 h 1723294"/>
              <a:gd name="connsiteX1" fmla="*/ 0 w 5573532"/>
              <a:gd name="connsiteY1" fmla="*/ 3669 h 1723294"/>
              <a:gd name="connsiteX2" fmla="*/ 109213 w 5573532"/>
              <a:gd name="connsiteY2" fmla="*/ 0 h 1723294"/>
              <a:gd name="connsiteX3" fmla="*/ 5573532 w 5573532"/>
              <a:gd name="connsiteY3" fmla="*/ 1602644 h 1723294"/>
              <a:gd name="connsiteX4" fmla="*/ 1694575 w 5573532"/>
              <a:gd name="connsiteY4" fmla="*/ 1723294 h 1723294"/>
              <a:gd name="connsiteX0" fmla="*/ 1694575 w 5649732"/>
              <a:gd name="connsiteY0" fmla="*/ 1723294 h 1723294"/>
              <a:gd name="connsiteX1" fmla="*/ 0 w 5649732"/>
              <a:gd name="connsiteY1" fmla="*/ 3669 h 1723294"/>
              <a:gd name="connsiteX2" fmla="*/ 109213 w 5649732"/>
              <a:gd name="connsiteY2" fmla="*/ 0 h 1723294"/>
              <a:gd name="connsiteX3" fmla="*/ 5649732 w 5649732"/>
              <a:gd name="connsiteY3" fmla="*/ 1685194 h 1723294"/>
              <a:gd name="connsiteX4" fmla="*/ 1694575 w 5649732"/>
              <a:gd name="connsiteY4" fmla="*/ 1723294 h 1723294"/>
              <a:gd name="connsiteX0" fmla="*/ 1694575 w 5649732"/>
              <a:gd name="connsiteY0" fmla="*/ 1723294 h 1723294"/>
              <a:gd name="connsiteX1" fmla="*/ 0 w 5649732"/>
              <a:gd name="connsiteY1" fmla="*/ 3669 h 1723294"/>
              <a:gd name="connsiteX2" fmla="*/ 109213 w 5649732"/>
              <a:gd name="connsiteY2" fmla="*/ 0 h 1723294"/>
              <a:gd name="connsiteX3" fmla="*/ 5649732 w 5649732"/>
              <a:gd name="connsiteY3" fmla="*/ 1685194 h 1723294"/>
              <a:gd name="connsiteX4" fmla="*/ 1694575 w 5649732"/>
              <a:gd name="connsiteY4" fmla="*/ 1723294 h 1723294"/>
              <a:gd name="connsiteX0" fmla="*/ 1694575 w 5662432"/>
              <a:gd name="connsiteY0" fmla="*/ 1723294 h 1723294"/>
              <a:gd name="connsiteX1" fmla="*/ 0 w 5662432"/>
              <a:gd name="connsiteY1" fmla="*/ 3669 h 1723294"/>
              <a:gd name="connsiteX2" fmla="*/ 109213 w 5662432"/>
              <a:gd name="connsiteY2" fmla="*/ 0 h 1723294"/>
              <a:gd name="connsiteX3" fmla="*/ 5662432 w 5662432"/>
              <a:gd name="connsiteY3" fmla="*/ 1682019 h 1723294"/>
              <a:gd name="connsiteX4" fmla="*/ 1694575 w 5662432"/>
              <a:gd name="connsiteY4" fmla="*/ 1723294 h 1723294"/>
              <a:gd name="connsiteX0" fmla="*/ 1694575 w 5662451"/>
              <a:gd name="connsiteY0" fmla="*/ 1723294 h 1723294"/>
              <a:gd name="connsiteX1" fmla="*/ 0 w 5662451"/>
              <a:gd name="connsiteY1" fmla="*/ 3669 h 1723294"/>
              <a:gd name="connsiteX2" fmla="*/ 109213 w 5662451"/>
              <a:gd name="connsiteY2" fmla="*/ 0 h 1723294"/>
              <a:gd name="connsiteX3" fmla="*/ 5662432 w 5662451"/>
              <a:gd name="connsiteY3" fmla="*/ 1682019 h 1723294"/>
              <a:gd name="connsiteX4" fmla="*/ 1694575 w 5662451"/>
              <a:gd name="connsiteY4" fmla="*/ 1723294 h 1723294"/>
              <a:gd name="connsiteX0" fmla="*/ 1694575 w 5662451"/>
              <a:gd name="connsiteY0" fmla="*/ 1723294 h 1723294"/>
              <a:gd name="connsiteX1" fmla="*/ 0 w 5662451"/>
              <a:gd name="connsiteY1" fmla="*/ 3669 h 1723294"/>
              <a:gd name="connsiteX2" fmla="*/ 109213 w 5662451"/>
              <a:gd name="connsiteY2" fmla="*/ 0 h 1723294"/>
              <a:gd name="connsiteX3" fmla="*/ 5662432 w 5662451"/>
              <a:gd name="connsiteY3" fmla="*/ 1682019 h 1723294"/>
              <a:gd name="connsiteX4" fmla="*/ 1694575 w 5662451"/>
              <a:gd name="connsiteY4" fmla="*/ 1723294 h 1723294"/>
              <a:gd name="connsiteX0" fmla="*/ 1694575 w 5662451"/>
              <a:gd name="connsiteY0" fmla="*/ 1723294 h 1723294"/>
              <a:gd name="connsiteX1" fmla="*/ 0 w 5662451"/>
              <a:gd name="connsiteY1" fmla="*/ 3669 h 1723294"/>
              <a:gd name="connsiteX2" fmla="*/ 109213 w 5662451"/>
              <a:gd name="connsiteY2" fmla="*/ 0 h 1723294"/>
              <a:gd name="connsiteX3" fmla="*/ 5662432 w 5662451"/>
              <a:gd name="connsiteY3" fmla="*/ 1682019 h 1723294"/>
              <a:gd name="connsiteX4" fmla="*/ 1694575 w 5662451"/>
              <a:gd name="connsiteY4" fmla="*/ 1723294 h 1723294"/>
              <a:gd name="connsiteX0" fmla="*/ 1694575 w 5662450"/>
              <a:gd name="connsiteY0" fmla="*/ 1723294 h 1723294"/>
              <a:gd name="connsiteX1" fmla="*/ 0 w 5662450"/>
              <a:gd name="connsiteY1" fmla="*/ 3669 h 1723294"/>
              <a:gd name="connsiteX2" fmla="*/ 109213 w 5662450"/>
              <a:gd name="connsiteY2" fmla="*/ 0 h 1723294"/>
              <a:gd name="connsiteX3" fmla="*/ 5662432 w 5662450"/>
              <a:gd name="connsiteY3" fmla="*/ 1682019 h 1723294"/>
              <a:gd name="connsiteX4" fmla="*/ 1694575 w 5662450"/>
              <a:gd name="connsiteY4" fmla="*/ 1723294 h 1723294"/>
              <a:gd name="connsiteX0" fmla="*/ 1694575 w 5662451"/>
              <a:gd name="connsiteY0" fmla="*/ 1723294 h 1723294"/>
              <a:gd name="connsiteX1" fmla="*/ 0 w 5662451"/>
              <a:gd name="connsiteY1" fmla="*/ 3669 h 1723294"/>
              <a:gd name="connsiteX2" fmla="*/ 109213 w 5662451"/>
              <a:gd name="connsiteY2" fmla="*/ 0 h 1723294"/>
              <a:gd name="connsiteX3" fmla="*/ 5662432 w 5662451"/>
              <a:gd name="connsiteY3" fmla="*/ 1682019 h 1723294"/>
              <a:gd name="connsiteX4" fmla="*/ 1694575 w 5662451"/>
              <a:gd name="connsiteY4" fmla="*/ 1723294 h 1723294"/>
              <a:gd name="connsiteX0" fmla="*/ 1694575 w 5662450"/>
              <a:gd name="connsiteY0" fmla="*/ 1723294 h 1723294"/>
              <a:gd name="connsiteX1" fmla="*/ 0 w 5662450"/>
              <a:gd name="connsiteY1" fmla="*/ 3669 h 1723294"/>
              <a:gd name="connsiteX2" fmla="*/ 109213 w 5662450"/>
              <a:gd name="connsiteY2" fmla="*/ 0 h 1723294"/>
              <a:gd name="connsiteX3" fmla="*/ 5662432 w 5662450"/>
              <a:gd name="connsiteY3" fmla="*/ 1682019 h 1723294"/>
              <a:gd name="connsiteX4" fmla="*/ 1694575 w 5662450"/>
              <a:gd name="connsiteY4" fmla="*/ 1723294 h 1723294"/>
              <a:gd name="connsiteX0" fmla="*/ 1694575 w 5662450"/>
              <a:gd name="connsiteY0" fmla="*/ 1723294 h 1723294"/>
              <a:gd name="connsiteX1" fmla="*/ 0 w 5662450"/>
              <a:gd name="connsiteY1" fmla="*/ 3669 h 1723294"/>
              <a:gd name="connsiteX2" fmla="*/ 109213 w 5662450"/>
              <a:gd name="connsiteY2" fmla="*/ 0 h 1723294"/>
              <a:gd name="connsiteX3" fmla="*/ 5662432 w 5662450"/>
              <a:gd name="connsiteY3" fmla="*/ 1682019 h 1723294"/>
              <a:gd name="connsiteX4" fmla="*/ 1694575 w 5662450"/>
              <a:gd name="connsiteY4" fmla="*/ 1723294 h 1723294"/>
              <a:gd name="connsiteX0" fmla="*/ 1694575 w 5662470"/>
              <a:gd name="connsiteY0" fmla="*/ 1723294 h 1723294"/>
              <a:gd name="connsiteX1" fmla="*/ 0 w 5662470"/>
              <a:gd name="connsiteY1" fmla="*/ 3669 h 1723294"/>
              <a:gd name="connsiteX2" fmla="*/ 109213 w 5662470"/>
              <a:gd name="connsiteY2" fmla="*/ 0 h 1723294"/>
              <a:gd name="connsiteX3" fmla="*/ 5662432 w 5662470"/>
              <a:gd name="connsiteY3" fmla="*/ 1682019 h 1723294"/>
              <a:gd name="connsiteX4" fmla="*/ 1694575 w 5662470"/>
              <a:gd name="connsiteY4" fmla="*/ 1723294 h 1723294"/>
              <a:gd name="connsiteX0" fmla="*/ 1694575 w 5624957"/>
              <a:gd name="connsiteY0" fmla="*/ 1723294 h 1723294"/>
              <a:gd name="connsiteX1" fmla="*/ 0 w 5624957"/>
              <a:gd name="connsiteY1" fmla="*/ 3669 h 1723294"/>
              <a:gd name="connsiteX2" fmla="*/ 109213 w 5624957"/>
              <a:gd name="connsiteY2" fmla="*/ 0 h 1723294"/>
              <a:gd name="connsiteX3" fmla="*/ 5624918 w 5624957"/>
              <a:gd name="connsiteY3" fmla="*/ 1611680 h 1723294"/>
              <a:gd name="connsiteX4" fmla="*/ 1694575 w 5624957"/>
              <a:gd name="connsiteY4" fmla="*/ 1723294 h 1723294"/>
              <a:gd name="connsiteX0" fmla="*/ 1694575 w 5624918"/>
              <a:gd name="connsiteY0" fmla="*/ 1723294 h 1723294"/>
              <a:gd name="connsiteX1" fmla="*/ 0 w 5624918"/>
              <a:gd name="connsiteY1" fmla="*/ 3669 h 1723294"/>
              <a:gd name="connsiteX2" fmla="*/ 109213 w 5624918"/>
              <a:gd name="connsiteY2" fmla="*/ 0 h 1723294"/>
              <a:gd name="connsiteX3" fmla="*/ 5624918 w 5624918"/>
              <a:gd name="connsiteY3" fmla="*/ 1611680 h 1723294"/>
              <a:gd name="connsiteX4" fmla="*/ 1694575 w 5624918"/>
              <a:gd name="connsiteY4" fmla="*/ 1723294 h 1723294"/>
              <a:gd name="connsiteX0" fmla="*/ 1694575 w 5643675"/>
              <a:gd name="connsiteY0" fmla="*/ 1723294 h 1723294"/>
              <a:gd name="connsiteX1" fmla="*/ 0 w 5643675"/>
              <a:gd name="connsiteY1" fmla="*/ 3669 h 1723294"/>
              <a:gd name="connsiteX2" fmla="*/ 109213 w 5643675"/>
              <a:gd name="connsiteY2" fmla="*/ 0 h 1723294"/>
              <a:gd name="connsiteX3" fmla="*/ 5643675 w 5643675"/>
              <a:gd name="connsiteY3" fmla="*/ 1611680 h 1723294"/>
              <a:gd name="connsiteX4" fmla="*/ 1694575 w 5643675"/>
              <a:gd name="connsiteY4" fmla="*/ 1723294 h 1723294"/>
              <a:gd name="connsiteX0" fmla="*/ 1694575 w 5643675"/>
              <a:gd name="connsiteY0" fmla="*/ 1723294 h 1723294"/>
              <a:gd name="connsiteX1" fmla="*/ 0 w 5643675"/>
              <a:gd name="connsiteY1" fmla="*/ 3669 h 1723294"/>
              <a:gd name="connsiteX2" fmla="*/ 109213 w 5643675"/>
              <a:gd name="connsiteY2" fmla="*/ 0 h 1723294"/>
              <a:gd name="connsiteX3" fmla="*/ 5643675 w 5643675"/>
              <a:gd name="connsiteY3" fmla="*/ 1611680 h 1723294"/>
              <a:gd name="connsiteX4" fmla="*/ 1694575 w 5643675"/>
              <a:gd name="connsiteY4" fmla="*/ 1723294 h 172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675" h="1723294">
                <a:moveTo>
                  <a:pt x="1694575" y="1723294"/>
                </a:moveTo>
                <a:cubicBezTo>
                  <a:pt x="1678589" y="1019558"/>
                  <a:pt x="138931" y="752637"/>
                  <a:pt x="0" y="3669"/>
                </a:cubicBezTo>
                <a:lnTo>
                  <a:pt x="109213" y="0"/>
                </a:lnTo>
                <a:cubicBezTo>
                  <a:pt x="1484359" y="769776"/>
                  <a:pt x="5438052" y="986830"/>
                  <a:pt x="5643675" y="1611680"/>
                </a:cubicBezTo>
                <a:lnTo>
                  <a:pt x="1694575" y="1723294"/>
                </a:lnTo>
                <a:close/>
              </a:path>
            </a:pathLst>
          </a:custGeom>
          <a:solidFill>
            <a:srgbClr val="F7D079">
              <a:alpha val="54946"/>
            </a:srgbClr>
          </a:solidFill>
          <a:ln>
            <a:solidFill>
              <a:srgbClr val="F7D079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map of a road&#10;&#10;AI-generated content may be incorrect.">
            <a:extLst>
              <a:ext uri="{FF2B5EF4-FFF2-40B4-BE49-F238E27FC236}">
                <a16:creationId xmlns:a16="http://schemas.microsoft.com/office/drawing/2014/main" id="{17038857-3510-2983-5873-AD57F85BA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569" t="3704" r="19236" b="80939"/>
          <a:stretch/>
        </p:blipFill>
        <p:spPr>
          <a:xfrm>
            <a:off x="15238422" y="5666622"/>
            <a:ext cx="3936107" cy="1409204"/>
          </a:xfrm>
          <a:prstGeom prst="roundRect">
            <a:avLst>
              <a:gd name="adj" fmla="val 5306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F7D079"/>
            </a:solidFill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17" name="Trapezoid 77">
            <a:extLst>
              <a:ext uri="{FF2B5EF4-FFF2-40B4-BE49-F238E27FC236}">
                <a16:creationId xmlns:a16="http://schemas.microsoft.com/office/drawing/2014/main" id="{27A2B04D-23EE-89E0-8E73-DB5926F5259E}"/>
              </a:ext>
            </a:extLst>
          </p:cNvPr>
          <p:cNvSpPr/>
          <p:nvPr/>
        </p:nvSpPr>
        <p:spPr>
          <a:xfrm flipV="1">
            <a:off x="15228477" y="8661745"/>
            <a:ext cx="3936433" cy="874864"/>
          </a:xfrm>
          <a:custGeom>
            <a:avLst/>
            <a:gdLst>
              <a:gd name="connsiteX0" fmla="*/ 0 w 3936107"/>
              <a:gd name="connsiteY0" fmla="*/ 858486 h 858486"/>
              <a:gd name="connsiteX1" fmla="*/ 1862116 w 3936107"/>
              <a:gd name="connsiteY1" fmla="*/ 0 h 858486"/>
              <a:gd name="connsiteX2" fmla="*/ 2073991 w 3936107"/>
              <a:gd name="connsiteY2" fmla="*/ 0 h 858486"/>
              <a:gd name="connsiteX3" fmla="*/ 3936107 w 3936107"/>
              <a:gd name="connsiteY3" fmla="*/ 858486 h 858486"/>
              <a:gd name="connsiteX4" fmla="*/ 0 w 3936107"/>
              <a:gd name="connsiteY4" fmla="*/ 858486 h 858486"/>
              <a:gd name="connsiteX0" fmla="*/ 0 w 3936107"/>
              <a:gd name="connsiteY0" fmla="*/ 861661 h 861661"/>
              <a:gd name="connsiteX1" fmla="*/ 1862116 w 3936107"/>
              <a:gd name="connsiteY1" fmla="*/ 3175 h 861661"/>
              <a:gd name="connsiteX2" fmla="*/ 1988266 w 3936107"/>
              <a:gd name="connsiteY2" fmla="*/ 0 h 861661"/>
              <a:gd name="connsiteX3" fmla="*/ 3936107 w 3936107"/>
              <a:gd name="connsiteY3" fmla="*/ 861661 h 861661"/>
              <a:gd name="connsiteX4" fmla="*/ 0 w 3936107"/>
              <a:gd name="connsiteY4" fmla="*/ 861661 h 861661"/>
              <a:gd name="connsiteX0" fmla="*/ 0 w 3936107"/>
              <a:gd name="connsiteY0" fmla="*/ 864858 h 864858"/>
              <a:gd name="connsiteX1" fmla="*/ 1862116 w 3936107"/>
              <a:gd name="connsiteY1" fmla="*/ 6372 h 864858"/>
              <a:gd name="connsiteX2" fmla="*/ 1962688 w 3936107"/>
              <a:gd name="connsiteY2" fmla="*/ 0 h 864858"/>
              <a:gd name="connsiteX3" fmla="*/ 3936107 w 3936107"/>
              <a:gd name="connsiteY3" fmla="*/ 864858 h 864858"/>
              <a:gd name="connsiteX4" fmla="*/ 0 w 3936107"/>
              <a:gd name="connsiteY4" fmla="*/ 864858 h 864858"/>
              <a:gd name="connsiteX0" fmla="*/ 0 w 3936107"/>
              <a:gd name="connsiteY0" fmla="*/ 864858 h 864858"/>
              <a:gd name="connsiteX1" fmla="*/ 1862116 w 3936107"/>
              <a:gd name="connsiteY1" fmla="*/ 6372 h 864858"/>
              <a:gd name="connsiteX2" fmla="*/ 1962688 w 3936107"/>
              <a:gd name="connsiteY2" fmla="*/ 0 h 864858"/>
              <a:gd name="connsiteX3" fmla="*/ 3936107 w 3936107"/>
              <a:gd name="connsiteY3" fmla="*/ 864858 h 864858"/>
              <a:gd name="connsiteX4" fmla="*/ 0 w 3936107"/>
              <a:gd name="connsiteY4" fmla="*/ 864858 h 864858"/>
              <a:gd name="connsiteX0" fmla="*/ 0 w 3875360"/>
              <a:gd name="connsiteY0" fmla="*/ 864858 h 864858"/>
              <a:gd name="connsiteX1" fmla="*/ 1862116 w 3875360"/>
              <a:gd name="connsiteY1" fmla="*/ 6372 h 864858"/>
              <a:gd name="connsiteX2" fmla="*/ 1962688 w 3875360"/>
              <a:gd name="connsiteY2" fmla="*/ 0 h 864858"/>
              <a:gd name="connsiteX3" fmla="*/ 3875360 w 3875360"/>
              <a:gd name="connsiteY3" fmla="*/ 765745 h 864858"/>
              <a:gd name="connsiteX4" fmla="*/ 0 w 3875360"/>
              <a:gd name="connsiteY4" fmla="*/ 864858 h 864858"/>
              <a:gd name="connsiteX0" fmla="*/ 0 w 3875360"/>
              <a:gd name="connsiteY0" fmla="*/ 864858 h 864858"/>
              <a:gd name="connsiteX1" fmla="*/ 1862116 w 3875360"/>
              <a:gd name="connsiteY1" fmla="*/ 6372 h 864858"/>
              <a:gd name="connsiteX2" fmla="*/ 1962688 w 3875360"/>
              <a:gd name="connsiteY2" fmla="*/ 0 h 864858"/>
              <a:gd name="connsiteX3" fmla="*/ 3875360 w 3875360"/>
              <a:gd name="connsiteY3" fmla="*/ 765745 h 864858"/>
              <a:gd name="connsiteX4" fmla="*/ 0 w 3875360"/>
              <a:gd name="connsiteY4" fmla="*/ 864858 h 864858"/>
              <a:gd name="connsiteX0" fmla="*/ 0 w 3852979"/>
              <a:gd name="connsiteY0" fmla="*/ 797716 h 797716"/>
              <a:gd name="connsiteX1" fmla="*/ 1839735 w 3852979"/>
              <a:gd name="connsiteY1" fmla="*/ 6372 h 797716"/>
              <a:gd name="connsiteX2" fmla="*/ 1940307 w 3852979"/>
              <a:gd name="connsiteY2" fmla="*/ 0 h 797716"/>
              <a:gd name="connsiteX3" fmla="*/ 3852979 w 3852979"/>
              <a:gd name="connsiteY3" fmla="*/ 765745 h 797716"/>
              <a:gd name="connsiteX4" fmla="*/ 0 w 3852979"/>
              <a:gd name="connsiteY4" fmla="*/ 797716 h 797716"/>
              <a:gd name="connsiteX0" fmla="*/ 0 w 3852979"/>
              <a:gd name="connsiteY0" fmla="*/ 797716 h 797716"/>
              <a:gd name="connsiteX1" fmla="*/ 1839735 w 3852979"/>
              <a:gd name="connsiteY1" fmla="*/ 6372 h 797716"/>
              <a:gd name="connsiteX2" fmla="*/ 1940307 w 3852979"/>
              <a:gd name="connsiteY2" fmla="*/ 0 h 797716"/>
              <a:gd name="connsiteX3" fmla="*/ 3852979 w 3852979"/>
              <a:gd name="connsiteY3" fmla="*/ 765745 h 797716"/>
              <a:gd name="connsiteX4" fmla="*/ 0 w 3852979"/>
              <a:gd name="connsiteY4" fmla="*/ 797716 h 797716"/>
              <a:gd name="connsiteX0" fmla="*/ 0 w 3907407"/>
              <a:gd name="connsiteY0" fmla="*/ 797716 h 802030"/>
              <a:gd name="connsiteX1" fmla="*/ 1839735 w 3907407"/>
              <a:gd name="connsiteY1" fmla="*/ 6372 h 802030"/>
              <a:gd name="connsiteX2" fmla="*/ 1940307 w 3907407"/>
              <a:gd name="connsiteY2" fmla="*/ 0 h 802030"/>
              <a:gd name="connsiteX3" fmla="*/ 3907407 w 3907407"/>
              <a:gd name="connsiteY3" fmla="*/ 802030 h 802030"/>
              <a:gd name="connsiteX4" fmla="*/ 0 w 3907407"/>
              <a:gd name="connsiteY4" fmla="*/ 797716 h 802030"/>
              <a:gd name="connsiteX0" fmla="*/ 0 w 3907407"/>
              <a:gd name="connsiteY0" fmla="*/ 797716 h 802030"/>
              <a:gd name="connsiteX1" fmla="*/ 1839735 w 3907407"/>
              <a:gd name="connsiteY1" fmla="*/ 6372 h 802030"/>
              <a:gd name="connsiteX2" fmla="*/ 1940307 w 3907407"/>
              <a:gd name="connsiteY2" fmla="*/ 0 h 802030"/>
              <a:gd name="connsiteX3" fmla="*/ 3907407 w 3907407"/>
              <a:gd name="connsiteY3" fmla="*/ 802030 h 802030"/>
              <a:gd name="connsiteX4" fmla="*/ 0 w 3907407"/>
              <a:gd name="connsiteY4" fmla="*/ 797716 h 802030"/>
              <a:gd name="connsiteX0" fmla="*/ 0 w 3900150"/>
              <a:gd name="connsiteY0" fmla="*/ 797716 h 797716"/>
              <a:gd name="connsiteX1" fmla="*/ 1839735 w 3900150"/>
              <a:gd name="connsiteY1" fmla="*/ 6372 h 797716"/>
              <a:gd name="connsiteX2" fmla="*/ 1940307 w 3900150"/>
              <a:gd name="connsiteY2" fmla="*/ 0 h 797716"/>
              <a:gd name="connsiteX3" fmla="*/ 3900150 w 3900150"/>
              <a:gd name="connsiteY3" fmla="*/ 773001 h 797716"/>
              <a:gd name="connsiteX4" fmla="*/ 0 w 3900150"/>
              <a:gd name="connsiteY4" fmla="*/ 797716 h 797716"/>
              <a:gd name="connsiteX0" fmla="*/ 0 w 3936435"/>
              <a:gd name="connsiteY0" fmla="*/ 804973 h 804973"/>
              <a:gd name="connsiteX1" fmla="*/ 1876020 w 3936435"/>
              <a:gd name="connsiteY1" fmla="*/ 6372 h 804973"/>
              <a:gd name="connsiteX2" fmla="*/ 1976592 w 3936435"/>
              <a:gd name="connsiteY2" fmla="*/ 0 h 804973"/>
              <a:gd name="connsiteX3" fmla="*/ 3936435 w 3936435"/>
              <a:gd name="connsiteY3" fmla="*/ 773001 h 804973"/>
              <a:gd name="connsiteX4" fmla="*/ 0 w 3936435"/>
              <a:gd name="connsiteY4" fmla="*/ 804973 h 804973"/>
              <a:gd name="connsiteX0" fmla="*/ 0 w 3936435"/>
              <a:gd name="connsiteY0" fmla="*/ 804973 h 804973"/>
              <a:gd name="connsiteX1" fmla="*/ 1876020 w 3936435"/>
              <a:gd name="connsiteY1" fmla="*/ 6372 h 804973"/>
              <a:gd name="connsiteX2" fmla="*/ 1976592 w 3936435"/>
              <a:gd name="connsiteY2" fmla="*/ 0 h 804973"/>
              <a:gd name="connsiteX3" fmla="*/ 3936435 w 3936435"/>
              <a:gd name="connsiteY3" fmla="*/ 773001 h 804973"/>
              <a:gd name="connsiteX4" fmla="*/ 0 w 3936435"/>
              <a:gd name="connsiteY4" fmla="*/ 804973 h 804973"/>
              <a:gd name="connsiteX0" fmla="*/ 0 w 3960186"/>
              <a:gd name="connsiteY0" fmla="*/ 804973 h 804973"/>
              <a:gd name="connsiteX1" fmla="*/ 1876020 w 3960186"/>
              <a:gd name="connsiteY1" fmla="*/ 6372 h 804973"/>
              <a:gd name="connsiteX2" fmla="*/ 1976592 w 3960186"/>
              <a:gd name="connsiteY2" fmla="*/ 0 h 804973"/>
              <a:gd name="connsiteX3" fmla="*/ 3960186 w 3960186"/>
              <a:gd name="connsiteY3" fmla="*/ 804669 h 804973"/>
              <a:gd name="connsiteX4" fmla="*/ 0 w 3960186"/>
              <a:gd name="connsiteY4" fmla="*/ 804973 h 804973"/>
              <a:gd name="connsiteX0" fmla="*/ 0 w 3960186"/>
              <a:gd name="connsiteY0" fmla="*/ 804973 h 804973"/>
              <a:gd name="connsiteX1" fmla="*/ 1876020 w 3960186"/>
              <a:gd name="connsiteY1" fmla="*/ 6372 h 804973"/>
              <a:gd name="connsiteX2" fmla="*/ 1976592 w 3960186"/>
              <a:gd name="connsiteY2" fmla="*/ 0 h 804973"/>
              <a:gd name="connsiteX3" fmla="*/ 3960186 w 3960186"/>
              <a:gd name="connsiteY3" fmla="*/ 804669 h 804973"/>
              <a:gd name="connsiteX4" fmla="*/ 0 w 3960186"/>
              <a:gd name="connsiteY4" fmla="*/ 804973 h 804973"/>
              <a:gd name="connsiteX0" fmla="*/ 0 w 3948310"/>
              <a:gd name="connsiteY0" fmla="*/ 781222 h 804669"/>
              <a:gd name="connsiteX1" fmla="*/ 1864144 w 3948310"/>
              <a:gd name="connsiteY1" fmla="*/ 6372 h 804669"/>
              <a:gd name="connsiteX2" fmla="*/ 1964716 w 3948310"/>
              <a:gd name="connsiteY2" fmla="*/ 0 h 804669"/>
              <a:gd name="connsiteX3" fmla="*/ 3948310 w 3948310"/>
              <a:gd name="connsiteY3" fmla="*/ 804669 h 804669"/>
              <a:gd name="connsiteX4" fmla="*/ 0 w 3948310"/>
              <a:gd name="connsiteY4" fmla="*/ 781222 h 804669"/>
              <a:gd name="connsiteX0" fmla="*/ 0 w 3928517"/>
              <a:gd name="connsiteY0" fmla="*/ 781222 h 781222"/>
              <a:gd name="connsiteX1" fmla="*/ 1864144 w 3928517"/>
              <a:gd name="connsiteY1" fmla="*/ 6372 h 781222"/>
              <a:gd name="connsiteX2" fmla="*/ 1964716 w 3928517"/>
              <a:gd name="connsiteY2" fmla="*/ 0 h 781222"/>
              <a:gd name="connsiteX3" fmla="*/ 3928517 w 3928517"/>
              <a:gd name="connsiteY3" fmla="*/ 765084 h 781222"/>
              <a:gd name="connsiteX4" fmla="*/ 0 w 3928517"/>
              <a:gd name="connsiteY4" fmla="*/ 781222 h 781222"/>
              <a:gd name="connsiteX0" fmla="*/ 0 w 3928517"/>
              <a:gd name="connsiteY0" fmla="*/ 781222 h 781222"/>
              <a:gd name="connsiteX1" fmla="*/ 1864144 w 3928517"/>
              <a:gd name="connsiteY1" fmla="*/ 6372 h 781222"/>
              <a:gd name="connsiteX2" fmla="*/ 1964716 w 3928517"/>
              <a:gd name="connsiteY2" fmla="*/ 0 h 781222"/>
              <a:gd name="connsiteX3" fmla="*/ 3928517 w 3928517"/>
              <a:gd name="connsiteY3" fmla="*/ 765084 h 781222"/>
              <a:gd name="connsiteX4" fmla="*/ 0 w 3928517"/>
              <a:gd name="connsiteY4" fmla="*/ 781222 h 781222"/>
              <a:gd name="connsiteX0" fmla="*/ 0 w 3936433"/>
              <a:gd name="connsiteY0" fmla="*/ 789139 h 789139"/>
              <a:gd name="connsiteX1" fmla="*/ 1872060 w 3936433"/>
              <a:gd name="connsiteY1" fmla="*/ 6372 h 789139"/>
              <a:gd name="connsiteX2" fmla="*/ 1972632 w 3936433"/>
              <a:gd name="connsiteY2" fmla="*/ 0 h 789139"/>
              <a:gd name="connsiteX3" fmla="*/ 3936433 w 3936433"/>
              <a:gd name="connsiteY3" fmla="*/ 765084 h 789139"/>
              <a:gd name="connsiteX4" fmla="*/ 0 w 3936433"/>
              <a:gd name="connsiteY4" fmla="*/ 789139 h 789139"/>
              <a:gd name="connsiteX0" fmla="*/ 0 w 3936433"/>
              <a:gd name="connsiteY0" fmla="*/ 871667 h 871667"/>
              <a:gd name="connsiteX1" fmla="*/ 1891110 w 3936433"/>
              <a:gd name="connsiteY1" fmla="*/ 0 h 871667"/>
              <a:gd name="connsiteX2" fmla="*/ 1972632 w 3936433"/>
              <a:gd name="connsiteY2" fmla="*/ 82528 h 871667"/>
              <a:gd name="connsiteX3" fmla="*/ 3936433 w 3936433"/>
              <a:gd name="connsiteY3" fmla="*/ 847612 h 871667"/>
              <a:gd name="connsiteX4" fmla="*/ 0 w 3936433"/>
              <a:gd name="connsiteY4" fmla="*/ 871667 h 871667"/>
              <a:gd name="connsiteX0" fmla="*/ 0 w 3936433"/>
              <a:gd name="connsiteY0" fmla="*/ 874864 h 874864"/>
              <a:gd name="connsiteX1" fmla="*/ 1891110 w 3936433"/>
              <a:gd name="connsiteY1" fmla="*/ 3197 h 874864"/>
              <a:gd name="connsiteX2" fmla="*/ 1972632 w 3936433"/>
              <a:gd name="connsiteY2" fmla="*/ 0 h 874864"/>
              <a:gd name="connsiteX3" fmla="*/ 3936433 w 3936433"/>
              <a:gd name="connsiteY3" fmla="*/ 850809 h 874864"/>
              <a:gd name="connsiteX4" fmla="*/ 0 w 3936433"/>
              <a:gd name="connsiteY4" fmla="*/ 874864 h 874864"/>
              <a:gd name="connsiteX0" fmla="*/ 0 w 3936433"/>
              <a:gd name="connsiteY0" fmla="*/ 874864 h 874864"/>
              <a:gd name="connsiteX1" fmla="*/ 1868807 w 3936433"/>
              <a:gd name="connsiteY1" fmla="*/ 6383 h 874864"/>
              <a:gd name="connsiteX2" fmla="*/ 1972632 w 3936433"/>
              <a:gd name="connsiteY2" fmla="*/ 0 h 874864"/>
              <a:gd name="connsiteX3" fmla="*/ 3936433 w 3936433"/>
              <a:gd name="connsiteY3" fmla="*/ 850809 h 874864"/>
              <a:gd name="connsiteX4" fmla="*/ 0 w 3936433"/>
              <a:gd name="connsiteY4" fmla="*/ 874864 h 874864"/>
              <a:gd name="connsiteX0" fmla="*/ 0 w 3936433"/>
              <a:gd name="connsiteY0" fmla="*/ 874864 h 874864"/>
              <a:gd name="connsiteX1" fmla="*/ 1868807 w 3936433"/>
              <a:gd name="connsiteY1" fmla="*/ 6383 h 874864"/>
              <a:gd name="connsiteX2" fmla="*/ 1972632 w 3936433"/>
              <a:gd name="connsiteY2" fmla="*/ 0 h 874864"/>
              <a:gd name="connsiteX3" fmla="*/ 3936433 w 3936433"/>
              <a:gd name="connsiteY3" fmla="*/ 850809 h 874864"/>
              <a:gd name="connsiteX4" fmla="*/ 0 w 3936433"/>
              <a:gd name="connsiteY4" fmla="*/ 874864 h 874864"/>
              <a:gd name="connsiteX0" fmla="*/ 0 w 3936433"/>
              <a:gd name="connsiteY0" fmla="*/ 874864 h 874864"/>
              <a:gd name="connsiteX1" fmla="*/ 1868807 w 3936433"/>
              <a:gd name="connsiteY1" fmla="*/ 6383 h 874864"/>
              <a:gd name="connsiteX2" fmla="*/ 1972632 w 3936433"/>
              <a:gd name="connsiteY2" fmla="*/ 0 h 874864"/>
              <a:gd name="connsiteX3" fmla="*/ 3936433 w 3936433"/>
              <a:gd name="connsiteY3" fmla="*/ 850809 h 874864"/>
              <a:gd name="connsiteX4" fmla="*/ 0 w 3936433"/>
              <a:gd name="connsiteY4" fmla="*/ 874864 h 874864"/>
              <a:gd name="connsiteX0" fmla="*/ 0 w 3936433"/>
              <a:gd name="connsiteY0" fmla="*/ 874864 h 874864"/>
              <a:gd name="connsiteX1" fmla="*/ 1868807 w 3936433"/>
              <a:gd name="connsiteY1" fmla="*/ 6383 h 874864"/>
              <a:gd name="connsiteX2" fmla="*/ 1972632 w 3936433"/>
              <a:gd name="connsiteY2" fmla="*/ 0 h 874864"/>
              <a:gd name="connsiteX3" fmla="*/ 3936433 w 3936433"/>
              <a:gd name="connsiteY3" fmla="*/ 850809 h 874864"/>
              <a:gd name="connsiteX4" fmla="*/ 0 w 3936433"/>
              <a:gd name="connsiteY4" fmla="*/ 874864 h 874864"/>
              <a:gd name="connsiteX0" fmla="*/ 0 w 3936433"/>
              <a:gd name="connsiteY0" fmla="*/ 874864 h 874864"/>
              <a:gd name="connsiteX1" fmla="*/ 1868807 w 3936433"/>
              <a:gd name="connsiteY1" fmla="*/ 6383 h 874864"/>
              <a:gd name="connsiteX2" fmla="*/ 1972632 w 3936433"/>
              <a:gd name="connsiteY2" fmla="*/ 0 h 874864"/>
              <a:gd name="connsiteX3" fmla="*/ 3936433 w 3936433"/>
              <a:gd name="connsiteY3" fmla="*/ 850809 h 874864"/>
              <a:gd name="connsiteX4" fmla="*/ 0 w 3936433"/>
              <a:gd name="connsiteY4" fmla="*/ 874864 h 8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433" h="874864">
                <a:moveTo>
                  <a:pt x="0" y="874864"/>
                </a:moveTo>
                <a:cubicBezTo>
                  <a:pt x="148778" y="578315"/>
                  <a:pt x="1532749" y="372118"/>
                  <a:pt x="1868807" y="6383"/>
                </a:cubicBezTo>
                <a:lnTo>
                  <a:pt x="1972632" y="0"/>
                </a:lnTo>
                <a:cubicBezTo>
                  <a:pt x="2321635" y="337079"/>
                  <a:pt x="3736526" y="632120"/>
                  <a:pt x="3936433" y="850809"/>
                </a:cubicBezTo>
                <a:lnTo>
                  <a:pt x="0" y="874864"/>
                </a:lnTo>
                <a:close/>
              </a:path>
            </a:pathLst>
          </a:custGeom>
          <a:solidFill>
            <a:srgbClr val="DA6071">
              <a:alpha val="36675"/>
            </a:srgbClr>
          </a:solidFill>
          <a:ln>
            <a:solidFill>
              <a:srgbClr val="DA6071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phone&#10;&#10;AI-generated content may be incorrect.">
            <a:extLst>
              <a:ext uri="{FF2B5EF4-FFF2-40B4-BE49-F238E27FC236}">
                <a16:creationId xmlns:a16="http://schemas.microsoft.com/office/drawing/2014/main" id="{1C679C07-5ABD-D0C8-71AC-D9AB6550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95" t="3821" r="36488" b="80843"/>
          <a:stretch/>
        </p:blipFill>
        <p:spPr>
          <a:xfrm>
            <a:off x="15238422" y="7273999"/>
            <a:ext cx="3936107" cy="1409204"/>
          </a:xfrm>
          <a:prstGeom prst="roundRect">
            <a:avLst>
              <a:gd name="adj" fmla="val 4596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DA6071"/>
            </a:solidFill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DB04D9-EB8A-E3F5-8A13-90B4D294222A}"/>
              </a:ext>
            </a:extLst>
          </p:cNvPr>
          <p:cNvSpPr txBox="1"/>
          <p:nvPr/>
        </p:nvSpPr>
        <p:spPr>
          <a:xfrm rot="20466893">
            <a:off x="12359583" y="7739376"/>
            <a:ext cx="1442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DCBA3"/>
                </a:solidFill>
              </a:rPr>
              <a:t>No</a:t>
            </a:r>
            <a:r>
              <a:rPr lang="zh-CN" altLang="en-US" sz="1600" dirty="0">
                <a:solidFill>
                  <a:srgbClr val="5DCBA3"/>
                </a:solidFill>
              </a:rPr>
              <a:t> </a:t>
            </a:r>
            <a:r>
              <a:rPr lang="en-US" altLang="zh-CN" sz="1600" dirty="0">
                <a:solidFill>
                  <a:srgbClr val="5DCBA3"/>
                </a:solidFill>
              </a:rPr>
              <a:t>interaction</a:t>
            </a:r>
            <a:endParaRPr lang="en-US" sz="1600" dirty="0">
              <a:solidFill>
                <a:srgbClr val="5DCBA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C7FFE-4F5F-5ADF-D777-876DAC67375A}"/>
              </a:ext>
            </a:extLst>
          </p:cNvPr>
          <p:cNvSpPr txBox="1"/>
          <p:nvPr/>
        </p:nvSpPr>
        <p:spPr>
          <a:xfrm rot="20466893">
            <a:off x="13604326" y="8354370"/>
            <a:ext cx="1677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7D079"/>
                </a:solidFill>
              </a:rPr>
              <a:t>Weak</a:t>
            </a:r>
            <a:r>
              <a:rPr lang="zh-CN" altLang="en-US" sz="1600" dirty="0">
                <a:solidFill>
                  <a:srgbClr val="F7D079"/>
                </a:solidFill>
              </a:rPr>
              <a:t> </a:t>
            </a:r>
            <a:r>
              <a:rPr lang="en-US" altLang="zh-CN" sz="1600" dirty="0">
                <a:solidFill>
                  <a:srgbClr val="F7D079"/>
                </a:solidFill>
              </a:rPr>
              <a:t>interaction</a:t>
            </a:r>
            <a:endParaRPr lang="en-US" sz="1600" dirty="0">
              <a:solidFill>
                <a:srgbClr val="F7D07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D761D-61C2-59D1-4E0F-A6E000404733}"/>
              </a:ext>
            </a:extLst>
          </p:cNvPr>
          <p:cNvSpPr txBox="1"/>
          <p:nvPr/>
        </p:nvSpPr>
        <p:spPr>
          <a:xfrm rot="20466893">
            <a:off x="17278671" y="9078747"/>
            <a:ext cx="17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A6071"/>
                </a:solidFill>
              </a:rPr>
              <a:t>Strong</a:t>
            </a:r>
            <a:r>
              <a:rPr lang="zh-CN" altLang="en-US" sz="1600" dirty="0">
                <a:solidFill>
                  <a:srgbClr val="DA6071"/>
                </a:solidFill>
              </a:rPr>
              <a:t> </a:t>
            </a:r>
            <a:r>
              <a:rPr lang="en-US" altLang="zh-CN" sz="1600" dirty="0">
                <a:solidFill>
                  <a:srgbClr val="DA6071"/>
                </a:solidFill>
              </a:rPr>
              <a:t>interaction</a:t>
            </a:r>
            <a:endParaRPr lang="en-US" sz="1600" dirty="0">
              <a:solidFill>
                <a:srgbClr val="DA607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8408E-21E8-1AE1-08AB-56E5D25F6FBD}"/>
              </a:ext>
            </a:extLst>
          </p:cNvPr>
          <p:cNvSpPr txBox="1"/>
          <p:nvPr/>
        </p:nvSpPr>
        <p:spPr>
          <a:xfrm>
            <a:off x="11151667" y="5709722"/>
            <a:ext cx="4643515" cy="681725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n w="15875">
                  <a:noFill/>
                </a:ln>
                <a:solidFill>
                  <a:schemeClr val="bg1"/>
                </a:solidFill>
              </a:rPr>
              <a:t>Straight lane-keeping</a:t>
            </a:r>
            <a:endParaRPr lang="en-US" dirty="0">
              <a:ln w="158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05EC8-01D8-4E38-BE14-8755DEFAEC25}"/>
              </a:ext>
            </a:extLst>
          </p:cNvPr>
          <p:cNvSpPr txBox="1"/>
          <p:nvPr/>
        </p:nvSpPr>
        <p:spPr>
          <a:xfrm>
            <a:off x="15268673" y="5696253"/>
            <a:ext cx="2377490" cy="369332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n w="15875">
                  <a:noFill/>
                </a:ln>
                <a:solidFill>
                  <a:schemeClr val="bg1"/>
                </a:solidFill>
              </a:rPr>
              <a:t>Crossing intersection</a:t>
            </a:r>
            <a:endParaRPr lang="en-US" dirty="0">
              <a:ln w="158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4F3E1-8467-95E0-F964-30FE082C4CFA}"/>
              </a:ext>
            </a:extLst>
          </p:cNvPr>
          <p:cNvSpPr txBox="1"/>
          <p:nvPr/>
        </p:nvSpPr>
        <p:spPr>
          <a:xfrm>
            <a:off x="15268672" y="7312018"/>
            <a:ext cx="2228495" cy="681725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n w="15875">
                  <a:noFill/>
                </a:ln>
                <a:solidFill>
                  <a:schemeClr val="bg1"/>
                </a:solidFill>
              </a:rPr>
              <a:t>Cutting in</a:t>
            </a:r>
            <a:endParaRPr lang="en-US" dirty="0">
              <a:ln w="1587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45A3F645-CD95-1CF4-2C1E-FC2DB0F07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9933" y="5714665"/>
            <a:ext cx="8462580" cy="53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27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Wenhao Ding</dc:creator>
  <cp:lastModifiedBy>Wenhao Ding</cp:lastModifiedBy>
  <cp:revision>48</cp:revision>
  <dcterms:created xsi:type="dcterms:W3CDTF">2025-01-18T08:39:25Z</dcterms:created>
  <dcterms:modified xsi:type="dcterms:W3CDTF">2025-03-24T20:24:35Z</dcterms:modified>
</cp:coreProperties>
</file>