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5" r:id="rId2"/>
    <p:sldId id="298" r:id="rId3"/>
    <p:sldId id="290" r:id="rId4"/>
    <p:sldId id="299" r:id="rId5"/>
    <p:sldId id="300" r:id="rId6"/>
    <p:sldId id="301" r:id="rId7"/>
    <p:sldId id="302" r:id="rId8"/>
    <p:sldId id="29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C4CD"/>
    <a:srgbClr val="666666"/>
    <a:srgbClr val="999999"/>
    <a:srgbClr val="109CA2"/>
    <a:srgbClr val="B7DEE8"/>
    <a:srgbClr val="26C5CD"/>
    <a:srgbClr val="E2EDEE"/>
    <a:srgbClr val="C0E0E2"/>
    <a:srgbClr val="EAEFF7"/>
    <a:srgbClr val="C7F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76" autoAdjust="0"/>
    <p:restoredTop sz="93900" autoAdjust="0"/>
  </p:normalViewPr>
  <p:slideViewPr>
    <p:cSldViewPr snapToGrid="0">
      <p:cViewPr varScale="1">
        <p:scale>
          <a:sx n="120" d="100"/>
          <a:sy n="120" d="100"/>
        </p:scale>
        <p:origin x="568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444EA-FAD6-4E4C-B475-D0904E616154}" type="datetimeFigureOut">
              <a:rPr kumimoji="1" lang="zh-CN" altLang="en-US" smtClean="0"/>
              <a:t>2019/1/18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8ED696-43B8-D34E-8336-38BDD731E4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0062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皮-会议室-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55200" y="3053690"/>
            <a:ext cx="3456000" cy="561600"/>
          </a:xfrm>
        </p:spPr>
        <p:txBody>
          <a:bodyPr anchor="b">
            <a:normAutofit/>
          </a:bodyPr>
          <a:lstStyle>
            <a:lvl1pPr algn="ctr">
              <a:defRPr sz="3200" b="0" i="0">
                <a:solidFill>
                  <a:schemeClr val="bg1"/>
                </a:solidFill>
                <a:ea typeface="微软雅黑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097200" y="2940430"/>
            <a:ext cx="3092400" cy="475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  <a:ea typeface="微软雅黑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977E-6240-4501-8E23-F1C7EC13A860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0D58-D3C1-4816-B469-AEFF911F0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308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页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91600"/>
            <a:ext cx="8265600" cy="579600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  <a:ea typeface="微软雅黑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977E-6240-4501-8E23-F1C7EC13A860}" type="datetimeFigureOut">
              <a:rPr lang="zh-CN" altLang="en-US" smtClean="0"/>
              <a:t>2019/1/18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0D58-D3C1-4816-B469-AEFF911F08F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="" xmlns:a16="http://schemas.microsoft.com/office/drawing/2014/main" id="{83C75FF3-2E59-40AF-B9F4-B1F275CF8A9D}"/>
              </a:ext>
            </a:extLst>
          </p:cNvPr>
          <p:cNvSpPr/>
          <p:nvPr userDrawn="1"/>
        </p:nvSpPr>
        <p:spPr>
          <a:xfrm>
            <a:off x="0" y="1575754"/>
            <a:ext cx="2433376" cy="904805"/>
          </a:xfrm>
          <a:prstGeom prst="rect">
            <a:avLst/>
          </a:prstGeom>
          <a:gradFill flip="none" rotWithShape="1">
            <a:gsLst>
              <a:gs pos="0">
                <a:srgbClr val="26C5CD">
                  <a:alpha val="41000"/>
                </a:srgbClr>
              </a:gs>
              <a:gs pos="80000">
                <a:srgbClr val="26C5CD">
                  <a:shade val="100000"/>
                  <a:satMod val="115000"/>
                  <a:alpha val="89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="" xmlns:a16="http://schemas.microsoft.com/office/drawing/2014/main" id="{1A23DDE1-C49C-4666-B6C5-E350FC10FC09}"/>
              </a:ext>
            </a:extLst>
          </p:cNvPr>
          <p:cNvSpPr/>
          <p:nvPr userDrawn="1"/>
        </p:nvSpPr>
        <p:spPr>
          <a:xfrm>
            <a:off x="0" y="2525721"/>
            <a:ext cx="2433376" cy="904805"/>
          </a:xfrm>
          <a:prstGeom prst="rect">
            <a:avLst/>
          </a:prstGeom>
          <a:gradFill flip="none" rotWithShape="1">
            <a:gsLst>
              <a:gs pos="0">
                <a:srgbClr val="26C5CD">
                  <a:alpha val="41000"/>
                </a:srgbClr>
              </a:gs>
              <a:gs pos="80000">
                <a:srgbClr val="26C5CD">
                  <a:shade val="100000"/>
                  <a:satMod val="115000"/>
                  <a:alpha val="89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="" xmlns:a16="http://schemas.microsoft.com/office/drawing/2014/main" id="{9735EA46-42E2-42B2-97E4-002F7FE563A9}"/>
              </a:ext>
            </a:extLst>
          </p:cNvPr>
          <p:cNvSpPr/>
          <p:nvPr userDrawn="1"/>
        </p:nvSpPr>
        <p:spPr>
          <a:xfrm>
            <a:off x="0" y="3475688"/>
            <a:ext cx="2433376" cy="904805"/>
          </a:xfrm>
          <a:prstGeom prst="rect">
            <a:avLst/>
          </a:prstGeom>
          <a:gradFill flip="none" rotWithShape="1">
            <a:gsLst>
              <a:gs pos="0">
                <a:srgbClr val="26C5CD">
                  <a:alpha val="41000"/>
                </a:srgbClr>
              </a:gs>
              <a:gs pos="80000">
                <a:srgbClr val="26C5CD">
                  <a:shade val="100000"/>
                  <a:satMod val="115000"/>
                  <a:alpha val="89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="" xmlns:a16="http://schemas.microsoft.com/office/drawing/2014/main" id="{086B82DD-F43B-44CB-AE17-6FED17467C21}"/>
              </a:ext>
            </a:extLst>
          </p:cNvPr>
          <p:cNvSpPr/>
          <p:nvPr userDrawn="1"/>
        </p:nvSpPr>
        <p:spPr>
          <a:xfrm>
            <a:off x="0" y="4425655"/>
            <a:ext cx="2433376" cy="904805"/>
          </a:xfrm>
          <a:prstGeom prst="rect">
            <a:avLst/>
          </a:prstGeom>
          <a:gradFill flip="none" rotWithShape="1">
            <a:gsLst>
              <a:gs pos="0">
                <a:srgbClr val="26C5CD">
                  <a:alpha val="41000"/>
                </a:srgbClr>
              </a:gs>
              <a:gs pos="80000">
                <a:srgbClr val="26C5CD">
                  <a:shade val="100000"/>
                  <a:satMod val="115000"/>
                  <a:alpha val="89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28">
            <a:extLst>
              <a:ext uri="{FF2B5EF4-FFF2-40B4-BE49-F238E27FC236}">
                <a16:creationId xmlns="" xmlns:a16="http://schemas.microsoft.com/office/drawing/2014/main" id="{32B0F8C6-F0E6-4278-ADD9-98D17778DCB0}"/>
              </a:ext>
            </a:extLst>
          </p:cNvPr>
          <p:cNvSpPr txBox="1"/>
          <p:nvPr userDrawn="1"/>
        </p:nvSpPr>
        <p:spPr>
          <a:xfrm>
            <a:off x="2480561" y="1508957"/>
            <a:ext cx="1065805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>
            <a:defPPr>
              <a:defRPr lang="zh-CN"/>
            </a:defPPr>
            <a:lvl1pPr algn="ctr">
              <a:defRPr sz="3200" b="1">
                <a:gradFill>
                  <a:gsLst>
                    <a:gs pos="31000">
                      <a:srgbClr val="275EFF"/>
                    </a:gs>
                    <a:gs pos="0">
                      <a:srgbClr val="11259B"/>
                    </a:gs>
                    <a:gs pos="100000">
                      <a:srgbClr val="3EA3FF"/>
                    </a:gs>
                  </a:gsLst>
                  <a:lin ang="5400000" scaled="0"/>
                </a:gra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defRPr>
            </a:lvl1pPr>
          </a:lstStyle>
          <a:p>
            <a:pPr algn="l">
              <a:lnSpc>
                <a:spcPct val="200000"/>
              </a:lnSpc>
            </a:pPr>
            <a:r>
              <a:rPr lang="en-US" altLang="zh-CN" sz="1400" b="0" dirty="0">
                <a:solidFill>
                  <a:srgbClr val="B7DEE8"/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PART ONE</a:t>
            </a:r>
          </a:p>
        </p:txBody>
      </p:sp>
      <p:sp>
        <p:nvSpPr>
          <p:cNvPr id="53" name="文本框 28">
            <a:extLst>
              <a:ext uri="{FF2B5EF4-FFF2-40B4-BE49-F238E27FC236}">
                <a16:creationId xmlns="" xmlns:a16="http://schemas.microsoft.com/office/drawing/2014/main" id="{918033D8-D7BB-4A3D-A687-D31D7148332B}"/>
              </a:ext>
            </a:extLst>
          </p:cNvPr>
          <p:cNvSpPr txBox="1"/>
          <p:nvPr userDrawn="1"/>
        </p:nvSpPr>
        <p:spPr>
          <a:xfrm>
            <a:off x="2480561" y="2452813"/>
            <a:ext cx="1109471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>
            <a:defPPr>
              <a:defRPr lang="zh-CN"/>
            </a:defPPr>
            <a:lvl1pPr algn="ctr">
              <a:defRPr sz="3200" b="1">
                <a:gradFill>
                  <a:gsLst>
                    <a:gs pos="31000">
                      <a:srgbClr val="275EFF"/>
                    </a:gs>
                    <a:gs pos="0">
                      <a:srgbClr val="11259B"/>
                    </a:gs>
                    <a:gs pos="100000">
                      <a:srgbClr val="3EA3FF"/>
                    </a:gs>
                  </a:gsLst>
                  <a:lin ang="5400000" scaled="0"/>
                </a:gra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defRPr>
            </a:lvl1pPr>
          </a:lstStyle>
          <a:p>
            <a:pPr algn="l">
              <a:lnSpc>
                <a:spcPct val="200000"/>
              </a:lnSpc>
            </a:pPr>
            <a:r>
              <a:rPr lang="en-US" altLang="zh-CN" sz="1400" b="0" dirty="0">
                <a:solidFill>
                  <a:srgbClr val="B7DEE8"/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PART TWO</a:t>
            </a:r>
          </a:p>
        </p:txBody>
      </p:sp>
      <p:sp>
        <p:nvSpPr>
          <p:cNvPr id="54" name="文本框 28">
            <a:extLst>
              <a:ext uri="{FF2B5EF4-FFF2-40B4-BE49-F238E27FC236}">
                <a16:creationId xmlns="" xmlns:a16="http://schemas.microsoft.com/office/drawing/2014/main" id="{50EC9A75-6F37-468E-A1D0-58E135FAB344}"/>
              </a:ext>
            </a:extLst>
          </p:cNvPr>
          <p:cNvSpPr txBox="1"/>
          <p:nvPr userDrawn="1"/>
        </p:nvSpPr>
        <p:spPr>
          <a:xfrm>
            <a:off x="2480561" y="3409369"/>
            <a:ext cx="1232517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>
            <a:defPPr>
              <a:defRPr lang="zh-CN"/>
            </a:defPPr>
            <a:lvl1pPr algn="ctr">
              <a:defRPr sz="3200" b="1">
                <a:gradFill>
                  <a:gsLst>
                    <a:gs pos="31000">
                      <a:srgbClr val="275EFF"/>
                    </a:gs>
                    <a:gs pos="0">
                      <a:srgbClr val="11259B"/>
                    </a:gs>
                    <a:gs pos="100000">
                      <a:srgbClr val="3EA3FF"/>
                    </a:gs>
                  </a:gsLst>
                  <a:lin ang="5400000" scaled="0"/>
                </a:gra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defRPr>
            </a:lvl1pPr>
          </a:lstStyle>
          <a:p>
            <a:pPr algn="l">
              <a:lnSpc>
                <a:spcPct val="200000"/>
              </a:lnSpc>
            </a:pPr>
            <a:r>
              <a:rPr lang="en-US" altLang="zh-CN" sz="1400" b="0" dirty="0">
                <a:solidFill>
                  <a:srgbClr val="B7DEE8"/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PART THREE</a:t>
            </a:r>
          </a:p>
        </p:txBody>
      </p:sp>
      <p:sp>
        <p:nvSpPr>
          <p:cNvPr id="55" name="文本框 28">
            <a:extLst>
              <a:ext uri="{FF2B5EF4-FFF2-40B4-BE49-F238E27FC236}">
                <a16:creationId xmlns="" xmlns:a16="http://schemas.microsoft.com/office/drawing/2014/main" id="{AB96AA89-28A9-42B2-ADA7-3B275D7FF2C8}"/>
              </a:ext>
            </a:extLst>
          </p:cNvPr>
          <p:cNvSpPr txBox="1"/>
          <p:nvPr userDrawn="1"/>
        </p:nvSpPr>
        <p:spPr>
          <a:xfrm>
            <a:off x="2480561" y="4365925"/>
            <a:ext cx="1168397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>
            <a:defPPr>
              <a:defRPr lang="zh-CN"/>
            </a:defPPr>
            <a:lvl1pPr algn="ctr">
              <a:defRPr sz="3200" b="1">
                <a:gradFill>
                  <a:gsLst>
                    <a:gs pos="31000">
                      <a:srgbClr val="275EFF"/>
                    </a:gs>
                    <a:gs pos="0">
                      <a:srgbClr val="11259B"/>
                    </a:gs>
                    <a:gs pos="100000">
                      <a:srgbClr val="3EA3FF"/>
                    </a:gs>
                  </a:gsLst>
                  <a:lin ang="5400000" scaled="0"/>
                </a:gra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defRPr>
            </a:lvl1pPr>
          </a:lstStyle>
          <a:p>
            <a:pPr algn="l">
              <a:lnSpc>
                <a:spcPct val="200000"/>
              </a:lnSpc>
            </a:pPr>
            <a:r>
              <a:rPr lang="en-US" altLang="zh-CN" sz="1400" b="0" dirty="0">
                <a:solidFill>
                  <a:srgbClr val="B7DEE8"/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PART FOUR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="" xmlns:a16="http://schemas.microsoft.com/office/drawing/2014/main" id="{168A8192-E12B-487D-A353-3D94824B9125}"/>
              </a:ext>
            </a:extLst>
          </p:cNvPr>
          <p:cNvSpPr txBox="1"/>
          <p:nvPr userDrawn="1"/>
        </p:nvSpPr>
        <p:spPr>
          <a:xfrm>
            <a:off x="1524769" y="1647100"/>
            <a:ext cx="11245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01</a:t>
            </a:r>
            <a:endParaRPr lang="zh-CN" altLang="en-US" sz="4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="" xmlns:a16="http://schemas.microsoft.com/office/drawing/2014/main" id="{7F264E9D-29C1-443A-B7B6-9744A63724DF}"/>
              </a:ext>
            </a:extLst>
          </p:cNvPr>
          <p:cNvSpPr txBox="1"/>
          <p:nvPr userDrawn="1"/>
        </p:nvSpPr>
        <p:spPr>
          <a:xfrm>
            <a:off x="1524769" y="2596334"/>
            <a:ext cx="11245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02</a:t>
            </a:r>
            <a:endParaRPr lang="zh-CN" altLang="en-US" sz="4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="" xmlns:a16="http://schemas.microsoft.com/office/drawing/2014/main" id="{546F4B93-6FBF-4125-B48F-B15DD005500D}"/>
              </a:ext>
            </a:extLst>
          </p:cNvPr>
          <p:cNvSpPr txBox="1"/>
          <p:nvPr userDrawn="1"/>
        </p:nvSpPr>
        <p:spPr>
          <a:xfrm>
            <a:off x="1524769" y="3545568"/>
            <a:ext cx="11245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03</a:t>
            </a:r>
            <a:endParaRPr lang="zh-CN" altLang="en-US" sz="4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="" xmlns:a16="http://schemas.microsoft.com/office/drawing/2014/main" id="{082B6734-F775-4589-8912-712E0014C4EC}"/>
              </a:ext>
            </a:extLst>
          </p:cNvPr>
          <p:cNvSpPr txBox="1"/>
          <p:nvPr userDrawn="1"/>
        </p:nvSpPr>
        <p:spPr>
          <a:xfrm>
            <a:off x="1524769" y="4494802"/>
            <a:ext cx="11245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04</a:t>
            </a:r>
            <a:endParaRPr lang="zh-CN" altLang="en-US" sz="4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</p:txBody>
      </p:sp>
      <p:sp>
        <p:nvSpPr>
          <p:cNvPr id="60" name="文本占位符 27">
            <a:extLst>
              <a:ext uri="{FF2B5EF4-FFF2-40B4-BE49-F238E27FC236}">
                <a16:creationId xmlns="" xmlns:a16="http://schemas.microsoft.com/office/drawing/2014/main" id="{9714A0D8-6674-4053-A238-FCE3F6A6D7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15128" y="1926219"/>
            <a:ext cx="1736361" cy="496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26C4C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rgbClr val="26C4C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rgbClr val="26C4C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rgbClr val="26C4C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rgbClr val="26C4C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</a:t>
            </a:r>
          </a:p>
        </p:txBody>
      </p:sp>
      <p:sp>
        <p:nvSpPr>
          <p:cNvPr id="61" name="文本占位符 27">
            <a:extLst>
              <a:ext uri="{FF2B5EF4-FFF2-40B4-BE49-F238E27FC236}">
                <a16:creationId xmlns="" xmlns:a16="http://schemas.microsoft.com/office/drawing/2014/main" id="{83F0F7D0-DA12-4CDE-B4F6-9E5C8CAE8E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15127" y="2896320"/>
            <a:ext cx="1736361" cy="496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26C4C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rgbClr val="26C4C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rgbClr val="26C4C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rgbClr val="26C4C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rgbClr val="26C4C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</a:t>
            </a:r>
          </a:p>
        </p:txBody>
      </p:sp>
      <p:sp>
        <p:nvSpPr>
          <p:cNvPr id="62" name="文本占位符 27">
            <a:extLst>
              <a:ext uri="{FF2B5EF4-FFF2-40B4-BE49-F238E27FC236}">
                <a16:creationId xmlns="" xmlns:a16="http://schemas.microsoft.com/office/drawing/2014/main" id="{F25CEA65-62AF-4968-9C19-5568143928E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15126" y="3900813"/>
            <a:ext cx="1736361" cy="496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26C4C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rgbClr val="26C4C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rgbClr val="26C4C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rgbClr val="26C4C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rgbClr val="26C4C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</a:t>
            </a:r>
          </a:p>
        </p:txBody>
      </p:sp>
      <p:sp>
        <p:nvSpPr>
          <p:cNvPr id="63" name="文本占位符 27">
            <a:extLst>
              <a:ext uri="{FF2B5EF4-FFF2-40B4-BE49-F238E27FC236}">
                <a16:creationId xmlns="" xmlns:a16="http://schemas.microsoft.com/office/drawing/2014/main" id="{2C249C67-F43D-462F-82F8-449C38EDF2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515126" y="4821256"/>
            <a:ext cx="1736361" cy="496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26C4C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rgbClr val="26C4C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rgbClr val="26C4C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rgbClr val="26C4C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rgbClr val="26C4C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274314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3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91600"/>
            <a:ext cx="8265600" cy="579600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  <a:ea typeface="微软雅黑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977E-6240-4501-8E23-F1C7EC13A860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0D58-D3C1-4816-B469-AEFF911F0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523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皮-会议室-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55200" y="3053690"/>
            <a:ext cx="3456000" cy="561600"/>
          </a:xfrm>
        </p:spPr>
        <p:txBody>
          <a:bodyPr anchor="b">
            <a:normAutofit/>
          </a:bodyPr>
          <a:lstStyle>
            <a:lvl1pPr algn="ctr">
              <a:defRPr sz="3200" b="0" i="0">
                <a:solidFill>
                  <a:srgbClr val="26C5CD"/>
                </a:solidFill>
                <a:ea typeface="微软雅黑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097200" y="2940430"/>
            <a:ext cx="3092400" cy="475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>
                <a:solidFill>
                  <a:srgbClr val="26C5CD"/>
                </a:solidFill>
                <a:ea typeface="微软雅黑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977E-6240-4501-8E23-F1C7EC13A860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0D58-D3C1-4816-B469-AEFF911F0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18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皮-会场-明场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55200" y="3053690"/>
            <a:ext cx="3456000" cy="561600"/>
          </a:xfrm>
        </p:spPr>
        <p:txBody>
          <a:bodyPr anchor="b">
            <a:normAutofit/>
          </a:bodyPr>
          <a:lstStyle>
            <a:lvl1pPr algn="ctr">
              <a:defRPr sz="3200" b="0" i="0">
                <a:solidFill>
                  <a:schemeClr val="bg1"/>
                </a:solidFill>
                <a:ea typeface="微软雅黑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097200" y="2940430"/>
            <a:ext cx="3092400" cy="475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>
                <a:solidFill>
                  <a:srgbClr val="FFFFFF"/>
                </a:solidFill>
                <a:ea typeface="微软雅黑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977E-6240-4501-8E23-F1C7EC13A860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0D58-D3C1-4816-B469-AEFF911F0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462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皮-会场-暗场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55200" y="3053690"/>
            <a:ext cx="3456000" cy="561600"/>
          </a:xfrm>
        </p:spPr>
        <p:txBody>
          <a:bodyPr anchor="b">
            <a:normAutofit/>
          </a:bodyPr>
          <a:lstStyle>
            <a:lvl1pPr algn="ctr">
              <a:defRPr sz="3200" b="0" i="0">
                <a:solidFill>
                  <a:srgbClr val="666666"/>
                </a:solidFill>
                <a:ea typeface="微软雅黑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097200" y="2940430"/>
            <a:ext cx="3092400" cy="475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>
                <a:solidFill>
                  <a:srgbClr val="666666"/>
                </a:solidFill>
                <a:ea typeface="微软雅黑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977E-6240-4501-8E23-F1C7EC13A860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0D58-D3C1-4816-B469-AEFF911F0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46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页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94800" y="1123200"/>
            <a:ext cx="9144000" cy="2386800"/>
          </a:xfrm>
        </p:spPr>
        <p:txBody>
          <a:bodyPr anchor="b">
            <a:noAutofit/>
          </a:bodyPr>
          <a:lstStyle>
            <a:lvl1pPr algn="ctr">
              <a:defRPr sz="4800" b="0" i="0">
                <a:solidFill>
                  <a:srgbClr val="26C5CD"/>
                </a:solidFill>
                <a:ea typeface="微软雅黑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800" y="3672000"/>
            <a:ext cx="10692000" cy="1656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  <a:ea typeface="微软雅黑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977E-6240-4501-8E23-F1C7EC13A860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0D58-D3C1-4816-B469-AEFF911F0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058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页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94800" y="1123200"/>
            <a:ext cx="9144000" cy="2386800"/>
          </a:xfrm>
        </p:spPr>
        <p:txBody>
          <a:bodyPr anchor="b">
            <a:noAutofit/>
          </a:bodyPr>
          <a:lstStyle>
            <a:lvl1pPr algn="ctr">
              <a:defRPr sz="4800" b="0" i="0">
                <a:solidFill>
                  <a:srgbClr val="666666"/>
                </a:solidFill>
                <a:ea typeface="微软雅黑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800" y="3672000"/>
            <a:ext cx="10692000" cy="1656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  <a:ea typeface="微软雅黑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977E-6240-4501-8E23-F1C7EC13A860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0D58-D3C1-4816-B469-AEFF911F0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465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91600"/>
            <a:ext cx="8265600" cy="579600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  <a:ea typeface="微软雅黑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977E-6240-4501-8E23-F1C7EC13A860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0D58-D3C1-4816-B469-AEFF911F0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630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91600"/>
            <a:ext cx="8265600" cy="579600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  <a:ea typeface="微软雅黑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977E-6240-4501-8E23-F1C7EC13A860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0D58-D3C1-4816-B469-AEFF911F08F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87D9A363-5C6F-432C-90A4-85C0DE359AE5}"/>
              </a:ext>
            </a:extLst>
          </p:cNvPr>
          <p:cNvSpPr/>
          <p:nvPr userDrawn="1"/>
        </p:nvSpPr>
        <p:spPr>
          <a:xfrm>
            <a:off x="0" y="1575754"/>
            <a:ext cx="2433376" cy="904805"/>
          </a:xfrm>
          <a:prstGeom prst="rect">
            <a:avLst/>
          </a:prstGeom>
          <a:gradFill flip="none" rotWithShape="1">
            <a:gsLst>
              <a:gs pos="0">
                <a:srgbClr val="26C5CD">
                  <a:alpha val="41000"/>
                </a:srgbClr>
              </a:gs>
              <a:gs pos="80000">
                <a:srgbClr val="26C5CD">
                  <a:shade val="100000"/>
                  <a:satMod val="115000"/>
                  <a:alpha val="89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F44B0B93-2889-4939-8693-EA8284AD9087}"/>
              </a:ext>
            </a:extLst>
          </p:cNvPr>
          <p:cNvSpPr/>
          <p:nvPr userDrawn="1"/>
        </p:nvSpPr>
        <p:spPr>
          <a:xfrm>
            <a:off x="0" y="2525721"/>
            <a:ext cx="2433376" cy="904805"/>
          </a:xfrm>
          <a:prstGeom prst="rect">
            <a:avLst/>
          </a:prstGeom>
          <a:gradFill flip="none" rotWithShape="1">
            <a:gsLst>
              <a:gs pos="0">
                <a:srgbClr val="26C5CD">
                  <a:alpha val="41000"/>
                </a:srgbClr>
              </a:gs>
              <a:gs pos="80000">
                <a:srgbClr val="26C5CD">
                  <a:shade val="100000"/>
                  <a:satMod val="115000"/>
                  <a:alpha val="89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218C3368-9036-4446-9E67-0BD9676D784C}"/>
              </a:ext>
            </a:extLst>
          </p:cNvPr>
          <p:cNvSpPr/>
          <p:nvPr userDrawn="1"/>
        </p:nvSpPr>
        <p:spPr>
          <a:xfrm>
            <a:off x="0" y="3475688"/>
            <a:ext cx="2433376" cy="904805"/>
          </a:xfrm>
          <a:prstGeom prst="rect">
            <a:avLst/>
          </a:prstGeom>
          <a:gradFill flip="none" rotWithShape="1">
            <a:gsLst>
              <a:gs pos="0">
                <a:srgbClr val="26C5CD">
                  <a:alpha val="41000"/>
                </a:srgbClr>
              </a:gs>
              <a:gs pos="80000">
                <a:srgbClr val="26C5CD">
                  <a:shade val="100000"/>
                  <a:satMod val="115000"/>
                  <a:alpha val="89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1DE63AE3-1C4E-47D4-ABD0-09DE920524EC}"/>
              </a:ext>
            </a:extLst>
          </p:cNvPr>
          <p:cNvSpPr/>
          <p:nvPr userDrawn="1"/>
        </p:nvSpPr>
        <p:spPr>
          <a:xfrm>
            <a:off x="0" y="4425655"/>
            <a:ext cx="2433376" cy="904805"/>
          </a:xfrm>
          <a:prstGeom prst="rect">
            <a:avLst/>
          </a:prstGeom>
          <a:gradFill flip="none" rotWithShape="1">
            <a:gsLst>
              <a:gs pos="0">
                <a:srgbClr val="26C5CD">
                  <a:alpha val="41000"/>
                </a:srgbClr>
              </a:gs>
              <a:gs pos="80000">
                <a:srgbClr val="26C5CD">
                  <a:shade val="100000"/>
                  <a:satMod val="115000"/>
                  <a:alpha val="89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28">
            <a:extLst>
              <a:ext uri="{FF2B5EF4-FFF2-40B4-BE49-F238E27FC236}">
                <a16:creationId xmlns="" xmlns:a16="http://schemas.microsoft.com/office/drawing/2014/main" id="{C8D54FF3-E8AF-4ED8-A5DF-02E43AE91327}"/>
              </a:ext>
            </a:extLst>
          </p:cNvPr>
          <p:cNvSpPr txBox="1"/>
          <p:nvPr/>
        </p:nvSpPr>
        <p:spPr>
          <a:xfrm>
            <a:off x="2480561" y="1508957"/>
            <a:ext cx="1065805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>
            <a:defPPr>
              <a:defRPr lang="zh-CN"/>
            </a:defPPr>
            <a:lvl1pPr algn="ctr">
              <a:defRPr sz="3200" b="1">
                <a:gradFill>
                  <a:gsLst>
                    <a:gs pos="31000">
                      <a:srgbClr val="275EFF"/>
                    </a:gs>
                    <a:gs pos="0">
                      <a:srgbClr val="11259B"/>
                    </a:gs>
                    <a:gs pos="100000">
                      <a:srgbClr val="3EA3FF"/>
                    </a:gs>
                  </a:gsLst>
                  <a:lin ang="5400000" scaled="0"/>
                </a:gra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defRPr>
            </a:lvl1pPr>
          </a:lstStyle>
          <a:p>
            <a:pPr algn="l">
              <a:lnSpc>
                <a:spcPct val="200000"/>
              </a:lnSpc>
            </a:pPr>
            <a:r>
              <a:rPr lang="en-US" altLang="zh-CN" sz="1400" b="0" dirty="0">
                <a:solidFill>
                  <a:srgbClr val="B7DEE8"/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PART ONE</a:t>
            </a:r>
          </a:p>
        </p:txBody>
      </p:sp>
      <p:sp>
        <p:nvSpPr>
          <p:cNvPr id="17" name="文本框 28">
            <a:extLst>
              <a:ext uri="{FF2B5EF4-FFF2-40B4-BE49-F238E27FC236}">
                <a16:creationId xmlns="" xmlns:a16="http://schemas.microsoft.com/office/drawing/2014/main" id="{743865D5-B9E2-4D0D-B0C9-F2C59EEE6643}"/>
              </a:ext>
            </a:extLst>
          </p:cNvPr>
          <p:cNvSpPr txBox="1"/>
          <p:nvPr/>
        </p:nvSpPr>
        <p:spPr>
          <a:xfrm>
            <a:off x="2480561" y="2452813"/>
            <a:ext cx="1109471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>
            <a:defPPr>
              <a:defRPr lang="zh-CN"/>
            </a:defPPr>
            <a:lvl1pPr algn="ctr">
              <a:defRPr sz="3200" b="1">
                <a:gradFill>
                  <a:gsLst>
                    <a:gs pos="31000">
                      <a:srgbClr val="275EFF"/>
                    </a:gs>
                    <a:gs pos="0">
                      <a:srgbClr val="11259B"/>
                    </a:gs>
                    <a:gs pos="100000">
                      <a:srgbClr val="3EA3FF"/>
                    </a:gs>
                  </a:gsLst>
                  <a:lin ang="5400000" scaled="0"/>
                </a:gra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defRPr>
            </a:lvl1pPr>
          </a:lstStyle>
          <a:p>
            <a:pPr algn="l">
              <a:lnSpc>
                <a:spcPct val="200000"/>
              </a:lnSpc>
            </a:pPr>
            <a:r>
              <a:rPr lang="en-US" altLang="zh-CN" sz="1400" b="0" dirty="0">
                <a:solidFill>
                  <a:srgbClr val="B7DEE8"/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PART TWO</a:t>
            </a:r>
          </a:p>
        </p:txBody>
      </p:sp>
      <p:sp>
        <p:nvSpPr>
          <p:cNvPr id="20" name="文本框 28">
            <a:extLst>
              <a:ext uri="{FF2B5EF4-FFF2-40B4-BE49-F238E27FC236}">
                <a16:creationId xmlns="" xmlns:a16="http://schemas.microsoft.com/office/drawing/2014/main" id="{A6045C5E-790F-40A2-B58E-1E494F3B0794}"/>
              </a:ext>
            </a:extLst>
          </p:cNvPr>
          <p:cNvSpPr txBox="1"/>
          <p:nvPr/>
        </p:nvSpPr>
        <p:spPr>
          <a:xfrm>
            <a:off x="2480561" y="3409369"/>
            <a:ext cx="1232517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>
            <a:defPPr>
              <a:defRPr lang="zh-CN"/>
            </a:defPPr>
            <a:lvl1pPr algn="ctr">
              <a:defRPr sz="3200" b="1">
                <a:gradFill>
                  <a:gsLst>
                    <a:gs pos="31000">
                      <a:srgbClr val="275EFF"/>
                    </a:gs>
                    <a:gs pos="0">
                      <a:srgbClr val="11259B"/>
                    </a:gs>
                    <a:gs pos="100000">
                      <a:srgbClr val="3EA3FF"/>
                    </a:gs>
                  </a:gsLst>
                  <a:lin ang="5400000" scaled="0"/>
                </a:gra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defRPr>
            </a:lvl1pPr>
          </a:lstStyle>
          <a:p>
            <a:pPr algn="l">
              <a:lnSpc>
                <a:spcPct val="200000"/>
              </a:lnSpc>
            </a:pPr>
            <a:r>
              <a:rPr lang="en-US" altLang="zh-CN" sz="1400" b="0" dirty="0">
                <a:solidFill>
                  <a:srgbClr val="B7DEE8"/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PART THREE</a:t>
            </a:r>
          </a:p>
        </p:txBody>
      </p:sp>
      <p:sp>
        <p:nvSpPr>
          <p:cNvPr id="23" name="文本框 28">
            <a:extLst>
              <a:ext uri="{FF2B5EF4-FFF2-40B4-BE49-F238E27FC236}">
                <a16:creationId xmlns="" xmlns:a16="http://schemas.microsoft.com/office/drawing/2014/main" id="{30A74F34-F5DD-4829-9043-11B27ACEF75A}"/>
              </a:ext>
            </a:extLst>
          </p:cNvPr>
          <p:cNvSpPr txBox="1"/>
          <p:nvPr/>
        </p:nvSpPr>
        <p:spPr>
          <a:xfrm>
            <a:off x="2480561" y="4365925"/>
            <a:ext cx="1168397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>
            <a:defPPr>
              <a:defRPr lang="zh-CN"/>
            </a:defPPr>
            <a:lvl1pPr algn="ctr">
              <a:defRPr sz="3200" b="1">
                <a:gradFill>
                  <a:gsLst>
                    <a:gs pos="31000">
                      <a:srgbClr val="275EFF"/>
                    </a:gs>
                    <a:gs pos="0">
                      <a:srgbClr val="11259B"/>
                    </a:gs>
                    <a:gs pos="100000">
                      <a:srgbClr val="3EA3FF"/>
                    </a:gs>
                  </a:gsLst>
                  <a:lin ang="5400000" scaled="0"/>
                </a:gra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defRPr>
            </a:lvl1pPr>
          </a:lstStyle>
          <a:p>
            <a:pPr algn="l">
              <a:lnSpc>
                <a:spcPct val="200000"/>
              </a:lnSpc>
            </a:pPr>
            <a:r>
              <a:rPr lang="en-US" altLang="zh-CN" sz="1400" b="0" dirty="0">
                <a:solidFill>
                  <a:srgbClr val="B7DEE8"/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PART FOUR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="" xmlns:a16="http://schemas.microsoft.com/office/drawing/2014/main" id="{BA8E7698-8ED6-454A-9723-5ED6C21E3DF0}"/>
              </a:ext>
            </a:extLst>
          </p:cNvPr>
          <p:cNvSpPr txBox="1"/>
          <p:nvPr userDrawn="1"/>
        </p:nvSpPr>
        <p:spPr>
          <a:xfrm>
            <a:off x="1524769" y="1647100"/>
            <a:ext cx="11245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01</a:t>
            </a:r>
            <a:endParaRPr lang="zh-CN" altLang="en-US" sz="4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="" xmlns:a16="http://schemas.microsoft.com/office/drawing/2014/main" id="{B4F004E2-23A8-4F45-86EC-2E53ED73FBB0}"/>
              </a:ext>
            </a:extLst>
          </p:cNvPr>
          <p:cNvSpPr txBox="1"/>
          <p:nvPr userDrawn="1"/>
        </p:nvSpPr>
        <p:spPr>
          <a:xfrm>
            <a:off x="1524769" y="2596334"/>
            <a:ext cx="11245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02</a:t>
            </a:r>
            <a:endParaRPr lang="zh-CN" altLang="en-US" sz="4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="" xmlns:a16="http://schemas.microsoft.com/office/drawing/2014/main" id="{BA8498E8-8250-4E08-9163-CDF25EB3E589}"/>
              </a:ext>
            </a:extLst>
          </p:cNvPr>
          <p:cNvSpPr txBox="1"/>
          <p:nvPr userDrawn="1"/>
        </p:nvSpPr>
        <p:spPr>
          <a:xfrm>
            <a:off x="1524769" y="3545568"/>
            <a:ext cx="11245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03</a:t>
            </a:r>
            <a:endParaRPr lang="zh-CN" altLang="en-US" sz="4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="" xmlns:a16="http://schemas.microsoft.com/office/drawing/2014/main" id="{BFA2E300-B0B7-41C6-88FC-7C66F64E0992}"/>
              </a:ext>
            </a:extLst>
          </p:cNvPr>
          <p:cNvSpPr txBox="1"/>
          <p:nvPr userDrawn="1"/>
        </p:nvSpPr>
        <p:spPr>
          <a:xfrm>
            <a:off x="1524769" y="4494802"/>
            <a:ext cx="11245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04</a:t>
            </a:r>
            <a:endParaRPr lang="zh-CN" altLang="en-US" sz="4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</p:txBody>
      </p:sp>
      <p:sp>
        <p:nvSpPr>
          <p:cNvPr id="28" name="文本占位符 27">
            <a:extLst>
              <a:ext uri="{FF2B5EF4-FFF2-40B4-BE49-F238E27FC236}">
                <a16:creationId xmlns="" xmlns:a16="http://schemas.microsoft.com/office/drawing/2014/main" id="{10E8E721-E62D-4EAA-921E-B32083F238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15128" y="1926219"/>
            <a:ext cx="1736361" cy="496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26C4C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rgbClr val="26C4C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rgbClr val="26C4C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rgbClr val="26C4C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rgbClr val="26C4C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</a:t>
            </a:r>
          </a:p>
        </p:txBody>
      </p:sp>
      <p:sp>
        <p:nvSpPr>
          <p:cNvPr id="29" name="文本占位符 27">
            <a:extLst>
              <a:ext uri="{FF2B5EF4-FFF2-40B4-BE49-F238E27FC236}">
                <a16:creationId xmlns="" xmlns:a16="http://schemas.microsoft.com/office/drawing/2014/main" id="{CA73A085-3D2D-43B9-AEBD-6F94CDEAD9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15127" y="2896320"/>
            <a:ext cx="1736361" cy="496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26C4C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rgbClr val="26C4C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rgbClr val="26C4C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rgbClr val="26C4C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rgbClr val="26C4C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</a:t>
            </a:r>
          </a:p>
        </p:txBody>
      </p:sp>
      <p:sp>
        <p:nvSpPr>
          <p:cNvPr id="30" name="文本占位符 27">
            <a:extLst>
              <a:ext uri="{FF2B5EF4-FFF2-40B4-BE49-F238E27FC236}">
                <a16:creationId xmlns="" xmlns:a16="http://schemas.microsoft.com/office/drawing/2014/main" id="{089460DC-F042-4628-B7A6-FF356D4298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15126" y="3900813"/>
            <a:ext cx="1736361" cy="496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26C4C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rgbClr val="26C4C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rgbClr val="26C4C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rgbClr val="26C4C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rgbClr val="26C4C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</a:t>
            </a:r>
          </a:p>
        </p:txBody>
      </p:sp>
      <p:sp>
        <p:nvSpPr>
          <p:cNvPr id="31" name="文本占位符 27">
            <a:extLst>
              <a:ext uri="{FF2B5EF4-FFF2-40B4-BE49-F238E27FC236}">
                <a16:creationId xmlns="" xmlns:a16="http://schemas.microsoft.com/office/drawing/2014/main" id="{04B53509-80D1-4642-A227-8EE3784B2A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515126" y="4821256"/>
            <a:ext cx="1736361" cy="496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26C4C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rgbClr val="26C4C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rgbClr val="26C4C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rgbClr val="26C4C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rgbClr val="26C4C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2127235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91600"/>
            <a:ext cx="8265600" cy="579600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  <a:ea typeface="微软雅黑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977E-6240-4501-8E23-F1C7EC13A860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0D58-D3C1-4816-B469-AEFF911F0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06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F977E-6240-4501-8E23-F1C7EC13A860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20D58-D3C1-4816-B469-AEFF911F0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0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7" r:id="rId3"/>
    <p:sldLayoutId id="2147483666" r:id="rId4"/>
    <p:sldLayoutId id="2147483668" r:id="rId5"/>
    <p:sldLayoutId id="2147483669" r:id="rId6"/>
    <p:sldLayoutId id="2147483650" r:id="rId7"/>
    <p:sldLayoutId id="2147483673" r:id="rId8"/>
    <p:sldLayoutId id="2147483671" r:id="rId9"/>
    <p:sldLayoutId id="2147483672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94240" y="2751598"/>
            <a:ext cx="3318240" cy="674860"/>
          </a:xfrm>
        </p:spPr>
        <p:txBody>
          <a:bodyPr>
            <a:normAutofit/>
          </a:bodyPr>
          <a:lstStyle/>
          <a:p>
            <a:pPr algn="l"/>
            <a:r>
              <a:rPr lang="zh-CN" altLang="en-US" sz="27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分布式内存计算</a:t>
            </a:r>
            <a:endParaRPr lang="zh-CN" altLang="en-US" sz="27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042552" y="2951258"/>
            <a:ext cx="3092400" cy="475200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2019/01/18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252736" y="3365498"/>
            <a:ext cx="3281664" cy="4677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微软雅黑"/>
                <a:cs typeface="+mj-cs"/>
              </a:defRPr>
            </a:lvl1pPr>
          </a:lstStyle>
          <a:p>
            <a:pPr algn="l"/>
            <a:r>
              <a:rPr lang="en-US" altLang="zh-CN" sz="2700" b="1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700" b="1" dirty="0">
                <a:latin typeface="微软雅黑" pitchFamily="34" charset="-122"/>
                <a:ea typeface="微软雅黑" pitchFamily="34" charset="-122"/>
              </a:rPr>
              <a:t>交互</a:t>
            </a:r>
            <a:r>
              <a:rPr lang="zh-CN" altLang="en-US" sz="2700" b="1" dirty="0" smtClean="0"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zh-CN" altLang="en-US" sz="2700" b="1" dirty="0">
                <a:latin typeface="微软雅黑" pitchFamily="34" charset="-122"/>
                <a:ea typeface="微软雅黑" pitchFamily="34" charset="-122"/>
              </a:rPr>
              <a:t>框架提案</a:t>
            </a:r>
          </a:p>
        </p:txBody>
      </p:sp>
    </p:spTree>
    <p:extLst>
      <p:ext uri="{BB962C8B-B14F-4D97-AF65-F5344CB8AC3E}">
        <p14:creationId xmlns:p14="http://schemas.microsoft.com/office/powerpoint/2010/main" val="463385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0" y="27054"/>
            <a:ext cx="8265600" cy="579600"/>
          </a:xfrm>
        </p:spPr>
        <p:txBody>
          <a:bodyPr>
            <a:no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框架特点</a:t>
            </a:r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28"/>
          <p:cNvSpPr txBox="1"/>
          <p:nvPr/>
        </p:nvSpPr>
        <p:spPr>
          <a:xfrm>
            <a:off x="1433654" y="1470336"/>
            <a:ext cx="1627369" cy="5627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200" b="1">
                <a:gradFill>
                  <a:gsLst>
                    <a:gs pos="31000">
                      <a:srgbClr val="275EFF"/>
                    </a:gs>
                    <a:gs pos="0">
                      <a:srgbClr val="11259B"/>
                    </a:gs>
                    <a:gs pos="100000">
                      <a:srgbClr val="3EA3FF"/>
                    </a:gs>
                  </a:gsLst>
                  <a:lin ang="5400000" scaled="0"/>
                </a:gra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defRPr>
            </a:lvl1pPr>
          </a:lstStyle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800" dirty="0" smtClean="0">
                <a:solidFill>
                  <a:srgbClr val="32C8D6"/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分布式计算</a:t>
            </a:r>
            <a:endParaRPr lang="en-US" altLang="zh-CN" sz="1800" dirty="0" smtClean="0">
              <a:solidFill>
                <a:srgbClr val="32C8D6"/>
              </a:solidFill>
              <a:latin typeface="微软雅黑" pitchFamily="34" charset="-122"/>
              <a:ea typeface="微软雅黑" pitchFamily="34" charset="-122"/>
              <a:sym typeface="+mn-lt"/>
            </a:endParaRPr>
          </a:p>
        </p:txBody>
      </p:sp>
      <p:sp>
        <p:nvSpPr>
          <p:cNvPr id="6" name="文本框 28"/>
          <p:cNvSpPr txBox="1"/>
          <p:nvPr/>
        </p:nvSpPr>
        <p:spPr>
          <a:xfrm>
            <a:off x="1433655" y="2334018"/>
            <a:ext cx="1772840" cy="56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gradFill>
                  <a:gsLst>
                    <a:gs pos="31000">
                      <a:srgbClr val="275EFF"/>
                    </a:gs>
                    <a:gs pos="0">
                      <a:srgbClr val="11259B"/>
                    </a:gs>
                    <a:gs pos="100000">
                      <a:srgbClr val="3EA3FF"/>
                    </a:gs>
                  </a:gsLst>
                  <a:lin ang="5400000" scaled="0"/>
                </a:gra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defRPr>
            </a:lvl1pPr>
          </a:lstStyle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800" dirty="0" smtClean="0">
                <a:solidFill>
                  <a:srgbClr val="32C8D6"/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内存计算</a:t>
            </a:r>
            <a:endParaRPr lang="en-US" altLang="zh-CN" sz="1800" dirty="0" smtClean="0">
              <a:solidFill>
                <a:srgbClr val="32C8D6"/>
              </a:solidFill>
              <a:latin typeface="微软雅黑" pitchFamily="34" charset="-122"/>
              <a:ea typeface="微软雅黑" pitchFamily="34" charset="-122"/>
              <a:sym typeface="+mn-lt"/>
            </a:endParaRPr>
          </a:p>
        </p:txBody>
      </p:sp>
      <p:sp>
        <p:nvSpPr>
          <p:cNvPr id="7" name="文本框 28"/>
          <p:cNvSpPr txBox="1"/>
          <p:nvPr/>
        </p:nvSpPr>
        <p:spPr>
          <a:xfrm>
            <a:off x="1433654" y="3236694"/>
            <a:ext cx="2114217" cy="56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gradFill>
                  <a:gsLst>
                    <a:gs pos="31000">
                      <a:srgbClr val="275EFF"/>
                    </a:gs>
                    <a:gs pos="0">
                      <a:srgbClr val="11259B"/>
                    </a:gs>
                    <a:gs pos="100000">
                      <a:srgbClr val="3EA3FF"/>
                    </a:gs>
                  </a:gsLst>
                  <a:lin ang="5400000" scaled="0"/>
                </a:gra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defRPr>
            </a:lvl1pPr>
          </a:lstStyle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800" dirty="0" smtClean="0">
                <a:solidFill>
                  <a:srgbClr val="32C8D6"/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Web </a:t>
            </a:r>
            <a:r>
              <a:rPr lang="zh-CN" altLang="en-US" sz="1800" dirty="0" smtClean="0">
                <a:solidFill>
                  <a:srgbClr val="32C8D6"/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请求计算</a:t>
            </a:r>
            <a:endParaRPr lang="en-US" altLang="zh-CN" sz="1800" dirty="0" smtClean="0">
              <a:solidFill>
                <a:srgbClr val="32C8D6"/>
              </a:solidFill>
              <a:latin typeface="微软雅黑" pitchFamily="34" charset="-122"/>
              <a:ea typeface="微软雅黑" pitchFamily="34" charset="-122"/>
              <a:sym typeface="+mn-lt"/>
            </a:endParaRPr>
          </a:p>
        </p:txBody>
      </p:sp>
      <p:sp>
        <p:nvSpPr>
          <p:cNvPr id="8" name="文本框 28"/>
          <p:cNvSpPr txBox="1"/>
          <p:nvPr/>
        </p:nvSpPr>
        <p:spPr>
          <a:xfrm>
            <a:off x="1433654" y="4139370"/>
            <a:ext cx="1772841" cy="56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gradFill>
                  <a:gsLst>
                    <a:gs pos="31000">
                      <a:srgbClr val="275EFF"/>
                    </a:gs>
                    <a:gs pos="0">
                      <a:srgbClr val="11259B"/>
                    </a:gs>
                    <a:gs pos="100000">
                      <a:srgbClr val="3EA3FF"/>
                    </a:gs>
                  </a:gsLst>
                  <a:lin ang="5400000" scaled="0"/>
                </a:gra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defRPr>
            </a:lvl1pPr>
          </a:lstStyle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800" dirty="0" smtClean="0">
                <a:solidFill>
                  <a:srgbClr val="32C8D6"/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实时计算</a:t>
            </a:r>
            <a:endParaRPr lang="en-US" altLang="zh-CN" sz="1800" dirty="0" smtClean="0">
              <a:solidFill>
                <a:srgbClr val="32C8D6"/>
              </a:solidFill>
              <a:latin typeface="微软雅黑" pitchFamily="34" charset="-122"/>
              <a:ea typeface="微软雅黑" pitchFamily="34" charset="-122"/>
              <a:sym typeface="+mn-lt"/>
            </a:endParaRPr>
          </a:p>
        </p:txBody>
      </p:sp>
      <p:sp>
        <p:nvSpPr>
          <p:cNvPr id="9" name="文本框 28"/>
          <p:cNvSpPr txBox="1"/>
          <p:nvPr/>
        </p:nvSpPr>
        <p:spPr>
          <a:xfrm>
            <a:off x="6190352" y="1528837"/>
            <a:ext cx="1858201" cy="5627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200" b="1">
                <a:gradFill>
                  <a:gsLst>
                    <a:gs pos="31000">
                      <a:srgbClr val="275EFF"/>
                    </a:gs>
                    <a:gs pos="0">
                      <a:srgbClr val="11259B"/>
                    </a:gs>
                    <a:gs pos="100000">
                      <a:srgbClr val="3EA3FF"/>
                    </a:gs>
                  </a:gsLst>
                  <a:lin ang="5400000" scaled="0"/>
                </a:gra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defRPr>
            </a:lvl1pPr>
          </a:lstStyle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800" dirty="0" smtClean="0">
                <a:solidFill>
                  <a:srgbClr val="32C8D6"/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无插件依赖少</a:t>
            </a:r>
            <a:endParaRPr lang="en-US" altLang="zh-CN" sz="1100" b="0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28"/>
          <p:cNvSpPr txBox="1"/>
          <p:nvPr/>
        </p:nvSpPr>
        <p:spPr>
          <a:xfrm>
            <a:off x="6190352" y="2334018"/>
            <a:ext cx="1165704" cy="5627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200" b="1">
                <a:gradFill>
                  <a:gsLst>
                    <a:gs pos="31000">
                      <a:srgbClr val="275EFF"/>
                    </a:gs>
                    <a:gs pos="0">
                      <a:srgbClr val="11259B"/>
                    </a:gs>
                    <a:gs pos="100000">
                      <a:srgbClr val="3EA3FF"/>
                    </a:gs>
                  </a:gsLst>
                  <a:lin ang="5400000" scaled="0"/>
                </a:gra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defRPr>
            </a:lvl1pPr>
          </a:lstStyle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800" dirty="0" smtClean="0">
                <a:solidFill>
                  <a:srgbClr val="32C8D6"/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单体小</a:t>
            </a:r>
            <a:endParaRPr lang="en-US" altLang="zh-CN" sz="1100" b="0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框 28"/>
          <p:cNvSpPr txBox="1"/>
          <p:nvPr/>
        </p:nvSpPr>
        <p:spPr>
          <a:xfrm>
            <a:off x="6190352" y="3146964"/>
            <a:ext cx="1165704" cy="5627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200" b="1">
                <a:gradFill>
                  <a:gsLst>
                    <a:gs pos="31000">
                      <a:srgbClr val="275EFF"/>
                    </a:gs>
                    <a:gs pos="0">
                      <a:srgbClr val="11259B"/>
                    </a:gs>
                    <a:gs pos="100000">
                      <a:srgbClr val="3EA3FF"/>
                    </a:gs>
                  </a:gsLst>
                  <a:lin ang="5400000" scaled="0"/>
                </a:gra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defRPr>
            </a:lvl1pPr>
          </a:lstStyle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800" dirty="0" smtClean="0">
                <a:solidFill>
                  <a:srgbClr val="32C8D6"/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易维护</a:t>
            </a:r>
            <a:endParaRPr lang="en-US" altLang="zh-CN" sz="1100" b="0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017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1"/>
          <p:cNvSpPr>
            <a:spLocks noGrp="1"/>
          </p:cNvSpPr>
          <p:nvPr>
            <p:ph type="title"/>
          </p:nvPr>
        </p:nvSpPr>
        <p:spPr>
          <a:xfrm>
            <a:off x="0" y="27054"/>
            <a:ext cx="8265600" cy="579600"/>
          </a:xfrm>
        </p:spPr>
        <p:txBody>
          <a:bodyPr>
            <a:noAutofit/>
          </a:bodyPr>
          <a:lstStyle/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框架服务组件</a:t>
            </a:r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 7"/>
          <p:cNvGrpSpPr/>
          <p:nvPr/>
        </p:nvGrpSpPr>
        <p:grpSpPr>
          <a:xfrm>
            <a:off x="1782064" y="701802"/>
            <a:ext cx="2641600" cy="5967222"/>
            <a:chOff x="0" y="0"/>
            <a:chExt cx="2641600" cy="6515100"/>
          </a:xfrm>
        </p:grpSpPr>
        <p:sp>
          <p:nvSpPr>
            <p:cNvPr id="9" name="圆角矩形 8"/>
            <p:cNvSpPr/>
            <p:nvPr/>
          </p:nvSpPr>
          <p:spPr>
            <a:xfrm>
              <a:off x="0" y="0"/>
              <a:ext cx="2641600" cy="6515100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800" b="1">
                  <a:solidFill>
                    <a:schemeClr val="bg1"/>
                  </a:solidFill>
                </a:rPr>
                <a:t>master</a:t>
              </a:r>
              <a:r>
                <a:rPr lang="zh-CN" altLang="en-US" sz="1800" b="1">
                  <a:solidFill>
                    <a:schemeClr val="bg1"/>
                  </a:solidFill>
                </a:rPr>
                <a:t>服务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311150" y="574726"/>
              <a:ext cx="2019300" cy="711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b="1"/>
                <a:t>worker </a:t>
              </a:r>
              <a:r>
                <a:rPr lang="zh-CN" altLang="en-US" sz="1600" b="1"/>
                <a:t>注册模块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292100" y="1489126"/>
              <a:ext cx="2019300" cy="711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b="1">
                  <a:solidFill>
                    <a:schemeClr val="dk1"/>
                  </a:solidFill>
                  <a:effectLst/>
                  <a:latin typeface="+mn-lt"/>
                  <a:ea typeface="+mn-ea"/>
                  <a:cs typeface="+mn-cs"/>
                </a:rPr>
                <a:t>用户上传数据模块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311150" y="2405901"/>
              <a:ext cx="2019300" cy="711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b="1" dirty="0">
                  <a:solidFill>
                    <a:schemeClr val="dk1"/>
                  </a:solidFill>
                  <a:effectLst/>
                  <a:latin typeface="+mn-lt"/>
                  <a:ea typeface="+mn-ea"/>
                  <a:cs typeface="+mn-cs"/>
                </a:rPr>
                <a:t>用户数据交互模块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292100" y="3387528"/>
              <a:ext cx="2019300" cy="711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b="1">
                  <a:solidFill>
                    <a:schemeClr val="dk1"/>
                  </a:solidFill>
                  <a:effectLst/>
                  <a:latin typeface="+mn-lt"/>
                  <a:ea typeface="+mn-ea"/>
                  <a:cs typeface="+mn-cs"/>
                </a:rPr>
                <a:t>本地源数据加载模块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92100" y="4360425"/>
              <a:ext cx="2019300" cy="711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b="1">
                  <a:solidFill>
                    <a:schemeClr val="dk1"/>
                  </a:solidFill>
                  <a:effectLst/>
                  <a:latin typeface="+mn-lt"/>
                  <a:ea typeface="+mn-ea"/>
                  <a:cs typeface="+mn-cs"/>
                </a:rPr>
                <a:t>实时数据落地模块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292100" y="5244150"/>
              <a:ext cx="2019300" cy="711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b="1"/>
                <a:t>结点机器监控</a:t>
              </a:r>
              <a:r>
                <a:rPr lang="zh-CN" altLang="en-US" sz="1600" b="1">
                  <a:solidFill>
                    <a:schemeClr val="dk1"/>
                  </a:solidFill>
                  <a:effectLst/>
                  <a:latin typeface="+mn-lt"/>
                  <a:ea typeface="+mn-ea"/>
                  <a:cs typeface="+mn-cs"/>
                </a:rPr>
                <a:t>模块</a:t>
              </a:r>
            </a:p>
          </p:txBody>
        </p:sp>
      </p:grpSp>
      <p:grpSp>
        <p:nvGrpSpPr>
          <p:cNvPr id="21" name="组 20"/>
          <p:cNvGrpSpPr/>
          <p:nvPr/>
        </p:nvGrpSpPr>
        <p:grpSpPr>
          <a:xfrm>
            <a:off x="6116574" y="712129"/>
            <a:ext cx="3238500" cy="3924300"/>
            <a:chOff x="0" y="0"/>
            <a:chExt cx="3238500" cy="3924300"/>
          </a:xfrm>
        </p:grpSpPr>
        <p:sp>
          <p:nvSpPr>
            <p:cNvPr id="22" name="圆角矩形 21"/>
            <p:cNvSpPr/>
            <p:nvPr/>
          </p:nvSpPr>
          <p:spPr>
            <a:xfrm>
              <a:off x="0" y="0"/>
              <a:ext cx="3238500" cy="3924300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800" b="1" dirty="0" smtClean="0">
                  <a:solidFill>
                    <a:schemeClr val="bg1"/>
                  </a:solidFill>
                </a:rPr>
                <a:t>Worker</a:t>
              </a:r>
              <a:r>
                <a:rPr lang="zh-CN" altLang="en-US" sz="1800" b="1" dirty="0" smtClean="0">
                  <a:solidFill>
                    <a:schemeClr val="bg1"/>
                  </a:solidFill>
                </a:rPr>
                <a:t>服务</a:t>
              </a:r>
              <a:endParaRPr lang="en-US" altLang="zh-CN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98500" y="1625600"/>
              <a:ext cx="2019300" cy="711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b="1">
                  <a:solidFill>
                    <a:schemeClr val="dk1"/>
                  </a:solidFill>
                  <a:effectLst/>
                  <a:latin typeface="+mn-lt"/>
                  <a:ea typeface="+mn-ea"/>
                  <a:cs typeface="+mn-cs"/>
                </a:rPr>
                <a:t>用户请求接收模块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711200" y="711200"/>
              <a:ext cx="2019300" cy="711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b="1">
                  <a:solidFill>
                    <a:schemeClr val="dk1"/>
                  </a:solidFill>
                  <a:effectLst/>
                  <a:latin typeface="+mn-lt"/>
                  <a:ea typeface="+mn-ea"/>
                  <a:cs typeface="+mn-cs"/>
                </a:rPr>
                <a:t>接收用户数据模块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711200" y="2540000"/>
              <a:ext cx="2019300" cy="711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b="1">
                  <a:solidFill>
                    <a:schemeClr val="dk1"/>
                  </a:solidFill>
                  <a:effectLst/>
                  <a:latin typeface="+mn-lt"/>
                  <a:ea typeface="+mn-ea"/>
                  <a:cs typeface="+mn-cs"/>
                </a:rPr>
                <a:t>业务计算模块</a:t>
              </a:r>
            </a:p>
          </p:txBody>
        </p:sp>
      </p:grpSp>
      <p:sp>
        <p:nvSpPr>
          <p:cNvPr id="27" name="圆角矩形 26"/>
          <p:cNvSpPr/>
          <p:nvPr/>
        </p:nvSpPr>
        <p:spPr>
          <a:xfrm>
            <a:off x="6116574" y="4806739"/>
            <a:ext cx="3238500" cy="508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800" b="1">
                <a:solidFill>
                  <a:schemeClr val="bg1"/>
                </a:solidFill>
              </a:rPr>
              <a:t>worker</a:t>
            </a:r>
            <a:r>
              <a:rPr lang="zh-CN" altLang="en-US" sz="1800" b="1">
                <a:solidFill>
                  <a:schemeClr val="bg1"/>
                </a:solidFill>
              </a:rPr>
              <a:t> </a:t>
            </a:r>
            <a:r>
              <a:rPr lang="en-US" altLang="zh-CN" sz="18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6129274" y="5479839"/>
            <a:ext cx="3238500" cy="508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800" b="1">
                <a:solidFill>
                  <a:schemeClr val="bg1"/>
                </a:solidFill>
              </a:rPr>
              <a:t>worker</a:t>
            </a:r>
            <a:r>
              <a:rPr lang="zh-CN" altLang="en-US" sz="1800" b="1">
                <a:solidFill>
                  <a:schemeClr val="bg1"/>
                </a:solidFill>
              </a:rPr>
              <a:t> </a:t>
            </a:r>
            <a:r>
              <a:rPr lang="en-US" altLang="zh-CN" sz="18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6129274" y="6140239"/>
            <a:ext cx="3238500" cy="508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800" b="1">
                <a:solidFill>
                  <a:schemeClr val="bg1"/>
                </a:solidFill>
              </a:rPr>
              <a:t>worker</a:t>
            </a:r>
            <a:r>
              <a:rPr lang="zh-CN" altLang="en-US" sz="1800" b="1">
                <a:solidFill>
                  <a:schemeClr val="bg1"/>
                </a:solidFill>
              </a:rPr>
              <a:t> </a:t>
            </a:r>
            <a:r>
              <a:rPr lang="en-US" altLang="zh-CN" sz="1800" b="1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30" name="左右箭头 29"/>
          <p:cNvSpPr/>
          <p:nvPr/>
        </p:nvSpPr>
        <p:spPr>
          <a:xfrm>
            <a:off x="4494419" y="2318679"/>
            <a:ext cx="1576398" cy="711200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1100"/>
          </a:p>
        </p:txBody>
      </p:sp>
      <p:sp>
        <p:nvSpPr>
          <p:cNvPr id="31" name="左右箭头 30"/>
          <p:cNvSpPr/>
          <p:nvPr/>
        </p:nvSpPr>
        <p:spPr>
          <a:xfrm>
            <a:off x="4494419" y="5268133"/>
            <a:ext cx="1576398" cy="711200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665559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1"/>
          <p:cNvSpPr>
            <a:spLocks noGrp="1"/>
          </p:cNvSpPr>
          <p:nvPr>
            <p:ph type="title"/>
          </p:nvPr>
        </p:nvSpPr>
        <p:spPr>
          <a:xfrm>
            <a:off x="0" y="27054"/>
            <a:ext cx="8265600" cy="579600"/>
          </a:xfrm>
        </p:spPr>
        <p:txBody>
          <a:bodyPr>
            <a:noAutofit/>
          </a:bodyPr>
          <a:lstStyle/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框架服务组件</a:t>
            </a:r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2" name="组 31"/>
          <p:cNvGrpSpPr/>
          <p:nvPr/>
        </p:nvGrpSpPr>
        <p:grpSpPr>
          <a:xfrm>
            <a:off x="333248" y="1630934"/>
            <a:ext cx="11379200" cy="3644900"/>
            <a:chOff x="0" y="0"/>
            <a:chExt cx="11379200" cy="3644900"/>
          </a:xfrm>
        </p:grpSpPr>
        <p:sp>
          <p:nvSpPr>
            <p:cNvPr id="33" name="矩形 32"/>
            <p:cNvSpPr/>
            <p:nvPr/>
          </p:nvSpPr>
          <p:spPr>
            <a:xfrm>
              <a:off x="0" y="1651000"/>
              <a:ext cx="2019300" cy="711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b="1"/>
                <a:t>worker </a:t>
              </a:r>
              <a:r>
                <a:rPr lang="zh-CN" altLang="en-US" sz="1600" b="1"/>
                <a:t>注册模块</a:t>
              </a:r>
            </a:p>
          </p:txBody>
        </p:sp>
        <p:sp>
          <p:nvSpPr>
            <p:cNvPr id="34" name="虚尾箭头 33"/>
            <p:cNvSpPr/>
            <p:nvPr/>
          </p:nvSpPr>
          <p:spPr>
            <a:xfrm>
              <a:off x="2095500" y="1739900"/>
              <a:ext cx="838200" cy="495300"/>
            </a:xfrm>
            <a:prstGeom prst="striped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1100"/>
            </a:p>
          </p:txBody>
        </p:sp>
        <p:sp>
          <p:nvSpPr>
            <p:cNvPr id="35" name="存储的数据 34"/>
            <p:cNvSpPr/>
            <p:nvPr/>
          </p:nvSpPr>
          <p:spPr>
            <a:xfrm>
              <a:off x="2946400" y="1562100"/>
              <a:ext cx="1879600" cy="990600"/>
            </a:xfrm>
            <a:prstGeom prst="flowChartOnlineStorag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800" b="1"/>
                <a:t>work</a:t>
              </a:r>
              <a:r>
                <a:rPr lang="en-US" altLang="zh-CN" sz="1800" b="1" baseline="0"/>
                <a:t> </a:t>
              </a:r>
              <a:r>
                <a:rPr lang="zh-CN" altLang="en-US" sz="1800" b="1" baseline="0"/>
                <a:t>队列</a:t>
              </a:r>
              <a:endParaRPr lang="zh-CN" altLang="en-US" sz="1800" b="1"/>
            </a:p>
          </p:txBody>
        </p:sp>
        <p:grpSp>
          <p:nvGrpSpPr>
            <p:cNvPr id="36" name="组 35"/>
            <p:cNvGrpSpPr/>
            <p:nvPr/>
          </p:nvGrpSpPr>
          <p:grpSpPr>
            <a:xfrm>
              <a:off x="5168900" y="0"/>
              <a:ext cx="1270000" cy="1054100"/>
              <a:chOff x="5168900" y="0"/>
              <a:chExt cx="1270000" cy="1054100"/>
            </a:xfrm>
          </p:grpSpPr>
          <p:pic>
            <p:nvPicPr>
              <p:cNvPr id="56" name="图片 5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194300" y="0"/>
                <a:ext cx="1244600" cy="1054100"/>
              </a:xfrm>
              <a:prstGeom prst="rect">
                <a:avLst/>
              </a:prstGeom>
            </p:spPr>
          </p:pic>
          <p:sp>
            <p:nvSpPr>
              <p:cNvPr id="57" name="圆角矩形 56"/>
              <p:cNvSpPr/>
              <p:nvPr/>
            </p:nvSpPr>
            <p:spPr>
              <a:xfrm>
                <a:off x="5168900" y="304800"/>
                <a:ext cx="1270000" cy="368300"/>
              </a:xfrm>
              <a:prstGeom prst="roundRect">
                <a:avLst/>
              </a:prstGeom>
              <a:noFill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800"/>
                  <a:t>work</a:t>
                </a:r>
                <a:r>
                  <a:rPr lang="zh-CN" altLang="en-US" sz="1800"/>
                  <a:t>结点</a:t>
                </a:r>
              </a:p>
            </p:txBody>
          </p:sp>
        </p:grpSp>
        <p:grpSp>
          <p:nvGrpSpPr>
            <p:cNvPr id="37" name="组 36"/>
            <p:cNvGrpSpPr/>
            <p:nvPr/>
          </p:nvGrpSpPr>
          <p:grpSpPr>
            <a:xfrm>
              <a:off x="5194300" y="1282700"/>
              <a:ext cx="1270000" cy="1054100"/>
              <a:chOff x="5194300" y="1282700"/>
              <a:chExt cx="1270000" cy="1054100"/>
            </a:xfrm>
          </p:grpSpPr>
          <p:pic>
            <p:nvPicPr>
              <p:cNvPr id="54" name="图片 5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19700" y="1282700"/>
                <a:ext cx="1244600" cy="1054100"/>
              </a:xfrm>
              <a:prstGeom prst="rect">
                <a:avLst/>
              </a:prstGeom>
            </p:spPr>
          </p:pic>
          <p:sp>
            <p:nvSpPr>
              <p:cNvPr id="55" name="圆角矩形 54"/>
              <p:cNvSpPr/>
              <p:nvPr/>
            </p:nvSpPr>
            <p:spPr>
              <a:xfrm>
                <a:off x="5194300" y="1587500"/>
                <a:ext cx="1270000" cy="368300"/>
              </a:xfrm>
              <a:prstGeom prst="roundRect">
                <a:avLst/>
              </a:prstGeom>
              <a:noFill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800"/>
                  <a:t>work</a:t>
                </a:r>
                <a:r>
                  <a:rPr lang="zh-CN" altLang="en-US" sz="1800"/>
                  <a:t>结点</a:t>
                </a:r>
              </a:p>
            </p:txBody>
          </p:sp>
        </p:grpSp>
        <p:grpSp>
          <p:nvGrpSpPr>
            <p:cNvPr id="38" name="组 37"/>
            <p:cNvGrpSpPr/>
            <p:nvPr/>
          </p:nvGrpSpPr>
          <p:grpSpPr>
            <a:xfrm>
              <a:off x="5232400" y="2590800"/>
              <a:ext cx="1270000" cy="1054100"/>
              <a:chOff x="5232400" y="2590800"/>
              <a:chExt cx="1270000" cy="1054100"/>
            </a:xfrm>
          </p:grpSpPr>
          <p:pic>
            <p:nvPicPr>
              <p:cNvPr id="52" name="图片 5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57800" y="2590800"/>
                <a:ext cx="1244600" cy="1054100"/>
              </a:xfrm>
              <a:prstGeom prst="rect">
                <a:avLst/>
              </a:prstGeom>
            </p:spPr>
          </p:pic>
          <p:sp>
            <p:nvSpPr>
              <p:cNvPr id="53" name="圆角矩形 52"/>
              <p:cNvSpPr/>
              <p:nvPr/>
            </p:nvSpPr>
            <p:spPr>
              <a:xfrm>
                <a:off x="5232400" y="2895600"/>
                <a:ext cx="1270000" cy="368300"/>
              </a:xfrm>
              <a:prstGeom prst="roundRect">
                <a:avLst/>
              </a:prstGeom>
              <a:noFill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800"/>
                  <a:t>work</a:t>
                </a:r>
                <a:r>
                  <a:rPr lang="zh-CN" altLang="en-US" sz="1800"/>
                  <a:t>结点</a:t>
                </a:r>
              </a:p>
            </p:txBody>
          </p:sp>
        </p:grpSp>
        <p:cxnSp>
          <p:nvCxnSpPr>
            <p:cNvPr id="39" name="曲线连接符 38"/>
            <p:cNvCxnSpPr>
              <a:stCxn id="56" idx="1"/>
              <a:endCxn id="35" idx="3"/>
            </p:cNvCxnSpPr>
            <p:nvPr/>
          </p:nvCxnSpPr>
          <p:spPr>
            <a:xfrm rot="10800000" flipV="1">
              <a:off x="4512734" y="527050"/>
              <a:ext cx="681567" cy="1530350"/>
            </a:xfrm>
            <a:prstGeom prst="curvedConnector3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曲线连接符 39"/>
            <p:cNvCxnSpPr>
              <a:stCxn id="54" idx="1"/>
              <a:endCxn id="35" idx="3"/>
            </p:cNvCxnSpPr>
            <p:nvPr/>
          </p:nvCxnSpPr>
          <p:spPr>
            <a:xfrm rot="10800000" flipV="1">
              <a:off x="4512734" y="1809750"/>
              <a:ext cx="706967" cy="247650"/>
            </a:xfrm>
            <a:prstGeom prst="curvedConnector3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曲线连接符 40"/>
            <p:cNvCxnSpPr>
              <a:stCxn id="52" idx="1"/>
              <a:endCxn id="35" idx="3"/>
            </p:cNvCxnSpPr>
            <p:nvPr/>
          </p:nvCxnSpPr>
          <p:spPr>
            <a:xfrm rot="10800000">
              <a:off x="4512734" y="2057400"/>
              <a:ext cx="745067" cy="1060450"/>
            </a:xfrm>
            <a:prstGeom prst="curvedConnector3">
              <a:avLst>
                <a:gd name="adj1" fmla="val 50000"/>
              </a:avLst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存储的数据 41"/>
            <p:cNvSpPr/>
            <p:nvPr/>
          </p:nvSpPr>
          <p:spPr>
            <a:xfrm>
              <a:off x="7416800" y="38100"/>
              <a:ext cx="1790700" cy="736600"/>
            </a:xfrm>
            <a:prstGeom prst="flowChartOnlineStorag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800" b="1"/>
                <a:t>数据</a:t>
              </a:r>
              <a:r>
                <a:rPr lang="en-US" altLang="zh-CN" sz="1800" b="1" baseline="0"/>
                <a:t> </a:t>
              </a:r>
              <a:r>
                <a:rPr lang="zh-CN" altLang="en-US" sz="1800" b="1" baseline="0"/>
                <a:t>队列</a:t>
              </a:r>
              <a:endParaRPr lang="zh-CN" altLang="en-US" sz="1800" b="1"/>
            </a:p>
          </p:txBody>
        </p:sp>
        <p:sp>
          <p:nvSpPr>
            <p:cNvPr id="43" name="存储的数据 42"/>
            <p:cNvSpPr/>
            <p:nvPr/>
          </p:nvSpPr>
          <p:spPr>
            <a:xfrm>
              <a:off x="7353300" y="1333500"/>
              <a:ext cx="1790700" cy="736600"/>
            </a:xfrm>
            <a:prstGeom prst="flowChartOnlineStorag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800" b="1"/>
                <a:t>数据</a:t>
              </a:r>
              <a:r>
                <a:rPr lang="en-US" altLang="zh-CN" sz="1800" b="1" baseline="0"/>
                <a:t> </a:t>
              </a:r>
              <a:r>
                <a:rPr lang="zh-CN" altLang="en-US" sz="1800" b="1" baseline="0"/>
                <a:t>队列</a:t>
              </a:r>
              <a:endParaRPr lang="zh-CN" altLang="en-US" sz="1800" b="1"/>
            </a:p>
          </p:txBody>
        </p:sp>
        <p:sp>
          <p:nvSpPr>
            <p:cNvPr id="44" name="存储的数据 43"/>
            <p:cNvSpPr/>
            <p:nvPr/>
          </p:nvSpPr>
          <p:spPr>
            <a:xfrm>
              <a:off x="7378700" y="2743200"/>
              <a:ext cx="1790700" cy="736600"/>
            </a:xfrm>
            <a:prstGeom prst="flowChartOnlineStorag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800" b="1"/>
                <a:t>数据</a:t>
              </a:r>
              <a:r>
                <a:rPr lang="en-US" altLang="zh-CN" sz="1800" b="1" baseline="0"/>
                <a:t> </a:t>
              </a:r>
              <a:r>
                <a:rPr lang="zh-CN" altLang="en-US" sz="1800" b="1" baseline="0"/>
                <a:t>队列</a:t>
              </a:r>
              <a:endParaRPr lang="zh-CN" altLang="en-US" sz="1800" b="1"/>
            </a:p>
          </p:txBody>
        </p:sp>
        <p:sp>
          <p:nvSpPr>
            <p:cNvPr id="45" name="虚尾箭头 44"/>
            <p:cNvSpPr/>
            <p:nvPr/>
          </p:nvSpPr>
          <p:spPr>
            <a:xfrm>
              <a:off x="6515100" y="177800"/>
              <a:ext cx="850900" cy="495300"/>
            </a:xfrm>
            <a:prstGeom prst="striped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1100"/>
            </a:p>
          </p:txBody>
        </p:sp>
        <p:sp>
          <p:nvSpPr>
            <p:cNvPr id="46" name="虚尾箭头 45"/>
            <p:cNvSpPr/>
            <p:nvPr/>
          </p:nvSpPr>
          <p:spPr>
            <a:xfrm>
              <a:off x="6464300" y="1473200"/>
              <a:ext cx="850900" cy="495300"/>
            </a:xfrm>
            <a:prstGeom prst="striped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1100"/>
            </a:p>
          </p:txBody>
        </p:sp>
        <p:sp>
          <p:nvSpPr>
            <p:cNvPr id="47" name="虚尾箭头 46"/>
            <p:cNvSpPr/>
            <p:nvPr/>
          </p:nvSpPr>
          <p:spPr>
            <a:xfrm>
              <a:off x="6502400" y="2882900"/>
              <a:ext cx="850900" cy="495300"/>
            </a:xfrm>
            <a:prstGeom prst="striped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1100"/>
            </a:p>
          </p:txBody>
        </p:sp>
        <p:sp>
          <p:nvSpPr>
            <p:cNvPr id="48" name="圆角矩形 47"/>
            <p:cNvSpPr/>
            <p:nvPr/>
          </p:nvSpPr>
          <p:spPr>
            <a:xfrm flipH="1">
              <a:off x="10147300" y="1790700"/>
              <a:ext cx="1231900" cy="673100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800" b="1">
                  <a:solidFill>
                    <a:schemeClr val="bg1"/>
                  </a:solidFill>
                </a:rPr>
                <a:t>数据分发</a:t>
              </a:r>
              <a:endParaRPr lang="en-US" altLang="zh-CN" sz="1800" b="1">
                <a:solidFill>
                  <a:schemeClr val="bg1"/>
                </a:solidFill>
              </a:endParaRPr>
            </a:p>
          </p:txBody>
        </p:sp>
        <p:cxnSp>
          <p:nvCxnSpPr>
            <p:cNvPr id="49" name="曲线连接符 48"/>
            <p:cNvCxnSpPr>
              <a:stCxn id="48" idx="3"/>
              <a:endCxn id="44" idx="3"/>
            </p:cNvCxnSpPr>
            <p:nvPr/>
          </p:nvCxnSpPr>
          <p:spPr>
            <a:xfrm rot="10800000" flipV="1">
              <a:off x="8870950" y="2127250"/>
              <a:ext cx="1276350" cy="984250"/>
            </a:xfrm>
            <a:prstGeom prst="curvedConnector3">
              <a:avLst>
                <a:gd name="adj1" fmla="val 50000"/>
              </a:avLst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曲线连接符 49"/>
            <p:cNvCxnSpPr>
              <a:stCxn id="48" idx="3"/>
              <a:endCxn id="43" idx="3"/>
            </p:cNvCxnSpPr>
            <p:nvPr/>
          </p:nvCxnSpPr>
          <p:spPr>
            <a:xfrm rot="10800000">
              <a:off x="8845550" y="1701800"/>
              <a:ext cx="1301750" cy="425450"/>
            </a:xfrm>
            <a:prstGeom prst="curvedConnector3">
              <a:avLst>
                <a:gd name="adj1" fmla="val 50000"/>
              </a:avLst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曲线连接符 50"/>
            <p:cNvCxnSpPr>
              <a:stCxn id="48" idx="3"/>
              <a:endCxn id="42" idx="3"/>
            </p:cNvCxnSpPr>
            <p:nvPr/>
          </p:nvCxnSpPr>
          <p:spPr>
            <a:xfrm rot="10800000">
              <a:off x="8909050" y="406400"/>
              <a:ext cx="1238250" cy="1720850"/>
            </a:xfrm>
            <a:prstGeom prst="curvedConnector3">
              <a:avLst>
                <a:gd name="adj1" fmla="val 50000"/>
              </a:avLst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751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1"/>
          <p:cNvSpPr>
            <a:spLocks noGrp="1"/>
          </p:cNvSpPr>
          <p:nvPr>
            <p:ph type="title"/>
          </p:nvPr>
        </p:nvSpPr>
        <p:spPr>
          <a:xfrm>
            <a:off x="0" y="27054"/>
            <a:ext cx="8265600" cy="579600"/>
          </a:xfrm>
        </p:spPr>
        <p:txBody>
          <a:bodyPr>
            <a:noAutofit/>
          </a:bodyPr>
          <a:lstStyle/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框架服务组件</a:t>
            </a:r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9" name="组 28"/>
          <p:cNvGrpSpPr/>
          <p:nvPr/>
        </p:nvGrpSpPr>
        <p:grpSpPr>
          <a:xfrm>
            <a:off x="1256284" y="2244852"/>
            <a:ext cx="9118600" cy="2514600"/>
            <a:chOff x="0" y="0"/>
            <a:chExt cx="9118600" cy="2514600"/>
          </a:xfrm>
        </p:grpSpPr>
        <p:sp>
          <p:nvSpPr>
            <p:cNvPr id="30" name="矩形 29"/>
            <p:cNvSpPr/>
            <p:nvPr/>
          </p:nvSpPr>
          <p:spPr>
            <a:xfrm>
              <a:off x="0" y="596900"/>
              <a:ext cx="2019300" cy="711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b="1">
                  <a:solidFill>
                    <a:schemeClr val="dk1"/>
                  </a:solidFill>
                  <a:effectLst/>
                  <a:latin typeface="+mn-lt"/>
                  <a:ea typeface="+mn-ea"/>
                  <a:cs typeface="+mn-cs"/>
                </a:rPr>
                <a:t>本地源数据加载模块</a:t>
              </a:r>
            </a:p>
          </p:txBody>
        </p:sp>
        <p:sp>
          <p:nvSpPr>
            <p:cNvPr id="31" name="圆角矩形 30"/>
            <p:cNvSpPr/>
            <p:nvPr/>
          </p:nvSpPr>
          <p:spPr>
            <a:xfrm flipH="1">
              <a:off x="3111500" y="635000"/>
              <a:ext cx="1778000" cy="673100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800" b="1">
                  <a:solidFill>
                    <a:schemeClr val="bg1"/>
                  </a:solidFill>
                </a:rPr>
                <a:t>本地文件加载</a:t>
              </a:r>
              <a:endParaRPr lang="en-US" altLang="zh-CN" sz="1800" b="1">
                <a:solidFill>
                  <a:schemeClr val="bg1"/>
                </a:solidFill>
              </a:endParaRPr>
            </a:p>
          </p:txBody>
        </p:sp>
        <p:sp>
          <p:nvSpPr>
            <p:cNvPr id="58" name="圆角矩形 57"/>
            <p:cNvSpPr/>
            <p:nvPr/>
          </p:nvSpPr>
          <p:spPr>
            <a:xfrm flipH="1">
              <a:off x="7886700" y="736600"/>
              <a:ext cx="1231900" cy="673100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38100" cmpd="dbl">
              <a:solidFill>
                <a:srgbClr val="C00000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800" b="1">
                  <a:solidFill>
                    <a:schemeClr val="bg1"/>
                  </a:solidFill>
                </a:rPr>
                <a:t>数据分发</a:t>
              </a:r>
              <a:endParaRPr lang="en-US" altLang="zh-CN" sz="1800" b="1">
                <a:solidFill>
                  <a:schemeClr val="bg1"/>
                </a:solidFill>
              </a:endParaRPr>
            </a:p>
          </p:txBody>
        </p:sp>
        <p:sp>
          <p:nvSpPr>
            <p:cNvPr id="59" name="虚尾箭头 58"/>
            <p:cNvSpPr/>
            <p:nvPr/>
          </p:nvSpPr>
          <p:spPr>
            <a:xfrm>
              <a:off x="2133600" y="762000"/>
              <a:ext cx="889000" cy="495300"/>
            </a:xfrm>
            <a:prstGeom prst="striped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1100"/>
            </a:p>
          </p:txBody>
        </p:sp>
        <p:sp>
          <p:nvSpPr>
            <p:cNvPr id="60" name="左大括号 59"/>
            <p:cNvSpPr/>
            <p:nvPr/>
          </p:nvSpPr>
          <p:spPr>
            <a:xfrm>
              <a:off x="4927600" y="25400"/>
              <a:ext cx="584200" cy="2133600"/>
            </a:xfrm>
            <a:prstGeom prst="leftBrac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1100"/>
            </a:p>
          </p:txBody>
        </p:sp>
        <p:sp>
          <p:nvSpPr>
            <p:cNvPr id="61" name="波形 60"/>
            <p:cNvSpPr/>
            <p:nvPr/>
          </p:nvSpPr>
          <p:spPr>
            <a:xfrm>
              <a:off x="5575300" y="0"/>
              <a:ext cx="1206500" cy="647700"/>
            </a:xfrm>
            <a:prstGeom prst="wave">
              <a:avLst>
                <a:gd name="adj1" fmla="val 12500"/>
                <a:gd name="adj2" fmla="val 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en-US" sz="1600" b="1"/>
                <a:t>文件列表</a:t>
              </a:r>
            </a:p>
          </p:txBody>
        </p:sp>
        <p:sp>
          <p:nvSpPr>
            <p:cNvPr id="62" name="波形 61"/>
            <p:cNvSpPr/>
            <p:nvPr/>
          </p:nvSpPr>
          <p:spPr>
            <a:xfrm>
              <a:off x="5613400" y="660400"/>
              <a:ext cx="1206500" cy="647700"/>
            </a:xfrm>
            <a:prstGeom prst="wave">
              <a:avLst>
                <a:gd name="adj1" fmla="val 12500"/>
                <a:gd name="adj2" fmla="val 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en-US" sz="1600" b="1"/>
                <a:t>文件列表</a:t>
              </a:r>
            </a:p>
          </p:txBody>
        </p:sp>
        <p:sp>
          <p:nvSpPr>
            <p:cNvPr id="63" name="波形 62"/>
            <p:cNvSpPr/>
            <p:nvPr/>
          </p:nvSpPr>
          <p:spPr>
            <a:xfrm>
              <a:off x="5575300" y="1270000"/>
              <a:ext cx="1206500" cy="647700"/>
            </a:xfrm>
            <a:prstGeom prst="wave">
              <a:avLst>
                <a:gd name="adj1" fmla="val 12500"/>
                <a:gd name="adj2" fmla="val 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en-US" sz="1600" b="1"/>
                <a:t>文件列表</a:t>
              </a:r>
            </a:p>
          </p:txBody>
        </p:sp>
        <p:sp>
          <p:nvSpPr>
            <p:cNvPr id="64" name="波形 63"/>
            <p:cNvSpPr/>
            <p:nvPr/>
          </p:nvSpPr>
          <p:spPr>
            <a:xfrm>
              <a:off x="5613400" y="1866900"/>
              <a:ext cx="1206500" cy="647700"/>
            </a:xfrm>
            <a:prstGeom prst="wave">
              <a:avLst>
                <a:gd name="adj1" fmla="val 12500"/>
                <a:gd name="adj2" fmla="val 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en-US" sz="1600" b="1"/>
                <a:t>文件列表</a:t>
              </a:r>
            </a:p>
          </p:txBody>
        </p:sp>
        <p:sp>
          <p:nvSpPr>
            <p:cNvPr id="65" name="虚尾箭头 64"/>
            <p:cNvSpPr/>
            <p:nvPr/>
          </p:nvSpPr>
          <p:spPr>
            <a:xfrm>
              <a:off x="6946900" y="889000"/>
              <a:ext cx="889000" cy="495300"/>
            </a:xfrm>
            <a:prstGeom prst="striped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1100"/>
            </a:p>
          </p:txBody>
        </p:sp>
      </p:grpSp>
    </p:spTree>
    <p:extLst>
      <p:ext uri="{BB962C8B-B14F-4D97-AF65-F5344CB8AC3E}">
        <p14:creationId xmlns:p14="http://schemas.microsoft.com/office/powerpoint/2010/main" val="519200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1"/>
          <p:cNvSpPr>
            <a:spLocks noGrp="1"/>
          </p:cNvSpPr>
          <p:nvPr>
            <p:ph type="title"/>
          </p:nvPr>
        </p:nvSpPr>
        <p:spPr>
          <a:xfrm>
            <a:off x="0" y="27054"/>
            <a:ext cx="8265600" cy="579600"/>
          </a:xfrm>
        </p:spPr>
        <p:txBody>
          <a:bodyPr>
            <a:noAutofit/>
          </a:bodyPr>
          <a:lstStyle/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框架服务组件</a:t>
            </a:r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" name="组 13"/>
          <p:cNvGrpSpPr/>
          <p:nvPr/>
        </p:nvGrpSpPr>
        <p:grpSpPr>
          <a:xfrm>
            <a:off x="2054098" y="2086610"/>
            <a:ext cx="7327900" cy="2197100"/>
            <a:chOff x="0" y="0"/>
            <a:chExt cx="7327900" cy="2197100"/>
          </a:xfrm>
        </p:grpSpPr>
        <p:sp>
          <p:nvSpPr>
            <p:cNvPr id="15" name="矩形 14"/>
            <p:cNvSpPr/>
            <p:nvPr/>
          </p:nvSpPr>
          <p:spPr>
            <a:xfrm>
              <a:off x="38100" y="139700"/>
              <a:ext cx="2019300" cy="711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b="1">
                  <a:solidFill>
                    <a:schemeClr val="dk1"/>
                  </a:solidFill>
                  <a:effectLst/>
                  <a:latin typeface="+mn-lt"/>
                  <a:ea typeface="+mn-ea"/>
                  <a:cs typeface="+mn-cs"/>
                </a:rPr>
                <a:t>用户上传数据模块</a:t>
              </a:r>
            </a:p>
          </p:txBody>
        </p:sp>
        <p:sp>
          <p:nvSpPr>
            <p:cNvPr id="16" name="虚尾箭头 15"/>
            <p:cNvSpPr/>
            <p:nvPr/>
          </p:nvSpPr>
          <p:spPr>
            <a:xfrm>
              <a:off x="2324099" y="330201"/>
              <a:ext cx="800101" cy="495300"/>
            </a:xfrm>
            <a:prstGeom prst="striped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1100"/>
            </a:p>
          </p:txBody>
        </p:sp>
        <p:sp>
          <p:nvSpPr>
            <p:cNvPr id="17" name="存储的数据 16"/>
            <p:cNvSpPr/>
            <p:nvPr/>
          </p:nvSpPr>
          <p:spPr>
            <a:xfrm>
              <a:off x="3251200" y="0"/>
              <a:ext cx="1879600" cy="990600"/>
            </a:xfrm>
            <a:prstGeom prst="flowChartOnlineStorag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800" b="1" baseline="0"/>
                <a:t>消息</a:t>
              </a:r>
              <a:r>
                <a:rPr lang="en-US" altLang="zh-CN" sz="1800" b="1" baseline="0"/>
                <a:t> </a:t>
              </a:r>
              <a:r>
                <a:rPr lang="zh-CN" altLang="en-US" sz="1800" b="1" baseline="0"/>
                <a:t>队列</a:t>
              </a:r>
              <a:endParaRPr lang="zh-CN" altLang="en-US" sz="1800" b="1"/>
            </a:p>
          </p:txBody>
        </p:sp>
        <p:sp>
          <p:nvSpPr>
            <p:cNvPr id="18" name="虚尾箭头 17"/>
            <p:cNvSpPr/>
            <p:nvPr/>
          </p:nvSpPr>
          <p:spPr>
            <a:xfrm>
              <a:off x="5054600" y="279400"/>
              <a:ext cx="889000" cy="495300"/>
            </a:xfrm>
            <a:prstGeom prst="striped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1100"/>
            </a:p>
          </p:txBody>
        </p:sp>
        <p:sp>
          <p:nvSpPr>
            <p:cNvPr id="19" name="圆角矩形 18"/>
            <p:cNvSpPr/>
            <p:nvPr/>
          </p:nvSpPr>
          <p:spPr>
            <a:xfrm flipH="1">
              <a:off x="6019800" y="215900"/>
              <a:ext cx="1231900" cy="673100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38100" cmpd="dbl">
              <a:solidFill>
                <a:srgbClr val="C00000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800" b="1">
                  <a:solidFill>
                    <a:schemeClr val="bg1"/>
                  </a:solidFill>
                </a:rPr>
                <a:t>数据分发</a:t>
              </a:r>
              <a:endParaRPr lang="en-US" altLang="zh-CN" sz="1800" b="1">
                <a:solidFill>
                  <a:schemeClr val="bg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0" y="1270000"/>
              <a:ext cx="2019300" cy="711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b="1">
                  <a:solidFill>
                    <a:schemeClr val="dk1"/>
                  </a:solidFill>
                  <a:effectLst/>
                  <a:latin typeface="+mn-lt"/>
                  <a:ea typeface="+mn-ea"/>
                  <a:cs typeface="+mn-cs"/>
                </a:rPr>
                <a:t>实时数据落地模块</a:t>
              </a:r>
            </a:p>
          </p:txBody>
        </p:sp>
        <p:sp>
          <p:nvSpPr>
            <p:cNvPr id="21" name="虚尾箭头 20"/>
            <p:cNvSpPr/>
            <p:nvPr/>
          </p:nvSpPr>
          <p:spPr>
            <a:xfrm rot="3071318">
              <a:off x="5054600" y="1269998"/>
              <a:ext cx="800101" cy="495300"/>
            </a:xfrm>
            <a:prstGeom prst="striped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1100"/>
            </a:p>
          </p:txBody>
        </p:sp>
        <p:sp>
          <p:nvSpPr>
            <p:cNvPr id="22" name="圆角矩形 21"/>
            <p:cNvSpPr/>
            <p:nvPr/>
          </p:nvSpPr>
          <p:spPr>
            <a:xfrm flipH="1">
              <a:off x="6096000" y="1524000"/>
              <a:ext cx="1231900" cy="673100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800" b="1">
                  <a:solidFill>
                    <a:schemeClr val="bg1"/>
                  </a:solidFill>
                </a:rPr>
                <a:t>落地文件</a:t>
              </a:r>
              <a:endParaRPr lang="en-US" altLang="zh-CN" sz="1800" b="1">
                <a:solidFill>
                  <a:schemeClr val="bg1"/>
                </a:solidFill>
              </a:endParaRPr>
            </a:p>
          </p:txBody>
        </p:sp>
        <p:sp>
          <p:nvSpPr>
            <p:cNvPr id="24" name="虚尾箭头 23"/>
            <p:cNvSpPr/>
            <p:nvPr/>
          </p:nvSpPr>
          <p:spPr>
            <a:xfrm>
              <a:off x="2260600" y="1320800"/>
              <a:ext cx="2641600" cy="495300"/>
            </a:xfrm>
            <a:prstGeom prst="striped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1100"/>
            </a:p>
          </p:txBody>
        </p:sp>
      </p:grpSp>
    </p:spTree>
    <p:extLst>
      <p:ext uri="{BB962C8B-B14F-4D97-AF65-F5344CB8AC3E}">
        <p14:creationId xmlns:p14="http://schemas.microsoft.com/office/powerpoint/2010/main" val="1967159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1"/>
          <p:cNvSpPr>
            <a:spLocks noGrp="1"/>
          </p:cNvSpPr>
          <p:nvPr>
            <p:ph type="title"/>
          </p:nvPr>
        </p:nvSpPr>
        <p:spPr>
          <a:xfrm>
            <a:off x="0" y="27054"/>
            <a:ext cx="8265600" cy="579600"/>
          </a:xfrm>
        </p:spPr>
        <p:txBody>
          <a:bodyPr>
            <a:noAutofit/>
          </a:bodyPr>
          <a:lstStyle/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框架服务组件</a:t>
            </a:r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组 12"/>
          <p:cNvGrpSpPr/>
          <p:nvPr/>
        </p:nvGrpSpPr>
        <p:grpSpPr>
          <a:xfrm>
            <a:off x="219456" y="2011680"/>
            <a:ext cx="11775694" cy="3524504"/>
            <a:chOff x="0" y="0"/>
            <a:chExt cx="13017500" cy="4165600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50100" y="0"/>
              <a:ext cx="1244600" cy="1054100"/>
            </a:xfrm>
            <a:prstGeom prst="rect">
              <a:avLst/>
            </a:prstGeom>
          </p:spPr>
        </p:pic>
        <p:sp>
          <p:nvSpPr>
            <p:cNvPr id="26" name="圆角矩形 25"/>
            <p:cNvSpPr/>
            <p:nvPr/>
          </p:nvSpPr>
          <p:spPr>
            <a:xfrm>
              <a:off x="7124700" y="304800"/>
              <a:ext cx="1270000" cy="368300"/>
            </a:xfrm>
            <a:prstGeom prst="roundRect">
              <a:avLst/>
            </a:prstGeom>
            <a:noFill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800"/>
                <a:t>work</a:t>
              </a:r>
              <a:r>
                <a:rPr lang="zh-CN" altLang="en-US" sz="1800"/>
                <a:t>结点</a:t>
              </a:r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75500" y="1282700"/>
              <a:ext cx="1244600" cy="1054100"/>
            </a:xfrm>
            <a:prstGeom prst="rect">
              <a:avLst/>
            </a:prstGeom>
          </p:spPr>
        </p:pic>
        <p:sp>
          <p:nvSpPr>
            <p:cNvPr id="28" name="圆角矩形 27"/>
            <p:cNvSpPr/>
            <p:nvPr/>
          </p:nvSpPr>
          <p:spPr>
            <a:xfrm>
              <a:off x="7150100" y="1587500"/>
              <a:ext cx="1270000" cy="368300"/>
            </a:xfrm>
            <a:prstGeom prst="roundRect">
              <a:avLst/>
            </a:prstGeom>
            <a:noFill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800"/>
                <a:t>work</a:t>
              </a:r>
              <a:r>
                <a:rPr lang="zh-CN" altLang="en-US" sz="1800"/>
                <a:t>结点</a:t>
              </a:r>
            </a:p>
          </p:txBody>
        </p:sp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13600" y="2590800"/>
              <a:ext cx="1244600" cy="1054100"/>
            </a:xfrm>
            <a:prstGeom prst="rect">
              <a:avLst/>
            </a:prstGeom>
          </p:spPr>
        </p:pic>
        <p:sp>
          <p:nvSpPr>
            <p:cNvPr id="30" name="圆角矩形 29"/>
            <p:cNvSpPr/>
            <p:nvPr/>
          </p:nvSpPr>
          <p:spPr>
            <a:xfrm>
              <a:off x="7188200" y="2895600"/>
              <a:ext cx="1270000" cy="368300"/>
            </a:xfrm>
            <a:prstGeom prst="roundRect">
              <a:avLst/>
            </a:prstGeom>
            <a:noFill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800"/>
                <a:t>work</a:t>
              </a:r>
              <a:r>
                <a:rPr lang="zh-CN" altLang="en-US" sz="1800"/>
                <a:t>结点</a:t>
              </a:r>
            </a:p>
          </p:txBody>
        </p:sp>
        <p:sp>
          <p:nvSpPr>
            <p:cNvPr id="31" name="圆角矩形 30"/>
            <p:cNvSpPr/>
            <p:nvPr/>
          </p:nvSpPr>
          <p:spPr>
            <a:xfrm flipH="1">
              <a:off x="9258300" y="76200"/>
              <a:ext cx="1714500" cy="673100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800" b="1">
                  <a:solidFill>
                    <a:schemeClr val="bg1"/>
                  </a:solidFill>
                </a:rPr>
                <a:t>请求接收服务</a:t>
              </a:r>
              <a:endParaRPr lang="en-US" altLang="zh-CN" sz="1800" b="1">
                <a:solidFill>
                  <a:schemeClr val="bg1"/>
                </a:solidFill>
              </a:endParaRPr>
            </a:p>
          </p:txBody>
        </p:sp>
        <p:sp>
          <p:nvSpPr>
            <p:cNvPr id="32" name="圆角矩形 31"/>
            <p:cNvSpPr/>
            <p:nvPr/>
          </p:nvSpPr>
          <p:spPr>
            <a:xfrm flipH="1">
              <a:off x="9271000" y="1371600"/>
              <a:ext cx="1714500" cy="673100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800" b="1">
                  <a:solidFill>
                    <a:schemeClr val="bg1"/>
                  </a:solidFill>
                </a:rPr>
                <a:t>请求接收服务</a:t>
              </a:r>
              <a:endParaRPr lang="en-US" altLang="zh-CN" sz="1800" b="1">
                <a:solidFill>
                  <a:schemeClr val="bg1"/>
                </a:solidFill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 flipH="1">
              <a:off x="9258300" y="2692400"/>
              <a:ext cx="1714500" cy="673100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800" b="1">
                  <a:solidFill>
                    <a:schemeClr val="bg1"/>
                  </a:solidFill>
                </a:rPr>
                <a:t>请求接收服务</a:t>
              </a:r>
              <a:endParaRPr lang="en-US" altLang="zh-CN" sz="1800" b="1">
                <a:solidFill>
                  <a:schemeClr val="bg1"/>
                </a:solidFill>
              </a:endParaRPr>
            </a:p>
          </p:txBody>
        </p:sp>
        <p:sp>
          <p:nvSpPr>
            <p:cNvPr id="34" name="圆角矩形 33"/>
            <p:cNvSpPr/>
            <p:nvPr/>
          </p:nvSpPr>
          <p:spPr>
            <a:xfrm flipH="1">
              <a:off x="0" y="1206500"/>
              <a:ext cx="1714500" cy="673100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800" b="1">
                  <a:solidFill>
                    <a:schemeClr val="bg1"/>
                  </a:solidFill>
                </a:rPr>
                <a:t>请求接收服务</a:t>
              </a:r>
              <a:endParaRPr lang="en-US" altLang="zh-CN" sz="1800" b="1">
                <a:solidFill>
                  <a:schemeClr val="bg1"/>
                </a:solidFill>
              </a:endParaRPr>
            </a:p>
          </p:txBody>
        </p:sp>
        <p:sp>
          <p:nvSpPr>
            <p:cNvPr id="35" name="虚尾箭头 34"/>
            <p:cNvSpPr/>
            <p:nvPr/>
          </p:nvSpPr>
          <p:spPr>
            <a:xfrm rot="19756791">
              <a:off x="6043394" y="579093"/>
              <a:ext cx="1126148" cy="454315"/>
            </a:xfrm>
            <a:prstGeom prst="striped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1100"/>
            </a:p>
          </p:txBody>
        </p:sp>
        <p:sp>
          <p:nvSpPr>
            <p:cNvPr id="36" name="虚尾箭头 35"/>
            <p:cNvSpPr/>
            <p:nvPr/>
          </p:nvSpPr>
          <p:spPr>
            <a:xfrm rot="2180063">
              <a:off x="6106893" y="2369794"/>
              <a:ext cx="1126148" cy="454315"/>
            </a:xfrm>
            <a:prstGeom prst="striped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1100"/>
            </a:p>
          </p:txBody>
        </p:sp>
        <p:sp>
          <p:nvSpPr>
            <p:cNvPr id="37" name="虚尾箭头 36"/>
            <p:cNvSpPr/>
            <p:nvPr/>
          </p:nvSpPr>
          <p:spPr>
            <a:xfrm>
              <a:off x="6223000" y="1397000"/>
              <a:ext cx="921142" cy="627009"/>
            </a:xfrm>
            <a:prstGeom prst="stripedRightArrow">
              <a:avLst>
                <a:gd name="adj1" fmla="val 38818"/>
                <a:gd name="adj2" fmla="val 5000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1100"/>
            </a:p>
          </p:txBody>
        </p:sp>
        <p:sp>
          <p:nvSpPr>
            <p:cNvPr id="38" name="存储的数据 37"/>
            <p:cNvSpPr/>
            <p:nvPr/>
          </p:nvSpPr>
          <p:spPr>
            <a:xfrm>
              <a:off x="2413000" y="1028700"/>
              <a:ext cx="1841500" cy="990600"/>
            </a:xfrm>
            <a:prstGeom prst="flowChartOnlineStorag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800" b="1" baseline="0"/>
                <a:t>请求</a:t>
              </a:r>
              <a:r>
                <a:rPr lang="en-US" altLang="zh-CN" sz="1800" b="1" baseline="0"/>
                <a:t> </a:t>
              </a:r>
              <a:r>
                <a:rPr lang="zh-CN" altLang="en-US" sz="1800" b="1" baseline="0"/>
                <a:t>队列</a:t>
              </a:r>
              <a:endParaRPr lang="zh-CN" altLang="en-US" sz="1800" b="1"/>
            </a:p>
          </p:txBody>
        </p:sp>
        <p:sp>
          <p:nvSpPr>
            <p:cNvPr id="39" name="矩形 38"/>
            <p:cNvSpPr/>
            <p:nvPr/>
          </p:nvSpPr>
          <p:spPr>
            <a:xfrm>
              <a:off x="2349500" y="0"/>
              <a:ext cx="2019300" cy="711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b="1">
                  <a:solidFill>
                    <a:schemeClr val="dk1"/>
                  </a:solidFill>
                  <a:effectLst/>
                  <a:latin typeface="+mn-lt"/>
                  <a:ea typeface="+mn-ea"/>
                  <a:cs typeface="+mn-cs"/>
                </a:rPr>
                <a:t>用户数据交互模块</a:t>
              </a:r>
            </a:p>
          </p:txBody>
        </p:sp>
        <p:sp>
          <p:nvSpPr>
            <p:cNvPr id="40" name="圆角矩形 39"/>
            <p:cNvSpPr/>
            <p:nvPr/>
          </p:nvSpPr>
          <p:spPr>
            <a:xfrm flipH="1">
              <a:off x="11811000" y="304800"/>
              <a:ext cx="1193800" cy="622300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800" b="1">
                  <a:solidFill>
                    <a:schemeClr val="bg1"/>
                  </a:solidFill>
                </a:rPr>
                <a:t>业务运算</a:t>
              </a:r>
              <a:endParaRPr lang="en-US" altLang="zh-CN" sz="1800" b="1">
                <a:solidFill>
                  <a:schemeClr val="bg1"/>
                </a:solidFill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 flipH="1">
              <a:off x="11823700" y="1371600"/>
              <a:ext cx="1193800" cy="622300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800" b="1">
                  <a:solidFill>
                    <a:schemeClr val="bg1"/>
                  </a:solidFill>
                </a:rPr>
                <a:t>业务运算</a:t>
              </a:r>
              <a:endParaRPr lang="en-US" altLang="zh-CN" sz="1800" b="1">
                <a:solidFill>
                  <a:schemeClr val="bg1"/>
                </a:solidFill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 flipH="1">
              <a:off x="11823700" y="2705100"/>
              <a:ext cx="1193800" cy="622300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800" b="1">
                  <a:solidFill>
                    <a:schemeClr val="bg1"/>
                  </a:solidFill>
                </a:rPr>
                <a:t>业务运算</a:t>
              </a:r>
              <a:endParaRPr lang="en-US" altLang="zh-CN" sz="1800" b="1">
                <a:solidFill>
                  <a:schemeClr val="bg1"/>
                </a:solidFill>
              </a:endParaRPr>
            </a:p>
          </p:txBody>
        </p:sp>
        <p:sp>
          <p:nvSpPr>
            <p:cNvPr id="43" name="虚尾箭头 42"/>
            <p:cNvSpPr/>
            <p:nvPr/>
          </p:nvSpPr>
          <p:spPr>
            <a:xfrm>
              <a:off x="11049001" y="203200"/>
              <a:ext cx="635000" cy="419100"/>
            </a:xfrm>
            <a:prstGeom prst="stripedRightArrow">
              <a:avLst>
                <a:gd name="adj1" fmla="val 50000"/>
                <a:gd name="adj2" fmla="val 42308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1100"/>
            </a:p>
          </p:txBody>
        </p:sp>
        <p:sp>
          <p:nvSpPr>
            <p:cNvPr id="44" name="虚尾箭头 43"/>
            <p:cNvSpPr/>
            <p:nvPr/>
          </p:nvSpPr>
          <p:spPr>
            <a:xfrm rot="10800000">
              <a:off x="10985501" y="609599"/>
              <a:ext cx="635000" cy="342899"/>
            </a:xfrm>
            <a:prstGeom prst="stripedRightArrow">
              <a:avLst/>
            </a:prstGeom>
            <a:solidFill>
              <a:srgbClr val="FFC0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1100"/>
            </a:p>
          </p:txBody>
        </p:sp>
        <p:sp>
          <p:nvSpPr>
            <p:cNvPr id="45" name="虚尾箭头 44"/>
            <p:cNvSpPr/>
            <p:nvPr/>
          </p:nvSpPr>
          <p:spPr>
            <a:xfrm>
              <a:off x="11112500" y="1358900"/>
              <a:ext cx="635000" cy="419100"/>
            </a:xfrm>
            <a:prstGeom prst="stripedRightArrow">
              <a:avLst>
                <a:gd name="adj1" fmla="val 50000"/>
                <a:gd name="adj2" fmla="val 42308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1100"/>
            </a:p>
          </p:txBody>
        </p:sp>
        <p:sp>
          <p:nvSpPr>
            <p:cNvPr id="46" name="虚尾箭头 45"/>
            <p:cNvSpPr/>
            <p:nvPr/>
          </p:nvSpPr>
          <p:spPr>
            <a:xfrm rot="10800000">
              <a:off x="11049000" y="1765299"/>
              <a:ext cx="635000" cy="342899"/>
            </a:xfrm>
            <a:prstGeom prst="stripedRightArrow">
              <a:avLst/>
            </a:prstGeom>
            <a:solidFill>
              <a:srgbClr val="FFC0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1100"/>
            </a:p>
          </p:txBody>
        </p:sp>
        <p:sp>
          <p:nvSpPr>
            <p:cNvPr id="47" name="虚尾箭头 46"/>
            <p:cNvSpPr/>
            <p:nvPr/>
          </p:nvSpPr>
          <p:spPr>
            <a:xfrm>
              <a:off x="11074400" y="2654300"/>
              <a:ext cx="635000" cy="419100"/>
            </a:xfrm>
            <a:prstGeom prst="stripedRightArrow">
              <a:avLst>
                <a:gd name="adj1" fmla="val 50000"/>
                <a:gd name="adj2" fmla="val 42308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1100"/>
            </a:p>
          </p:txBody>
        </p:sp>
        <p:sp>
          <p:nvSpPr>
            <p:cNvPr id="48" name="虚尾箭头 47"/>
            <p:cNvSpPr/>
            <p:nvPr/>
          </p:nvSpPr>
          <p:spPr>
            <a:xfrm rot="10800000">
              <a:off x="11010900" y="3060699"/>
              <a:ext cx="635000" cy="342899"/>
            </a:xfrm>
            <a:prstGeom prst="stripedRightArrow">
              <a:avLst/>
            </a:prstGeom>
            <a:solidFill>
              <a:srgbClr val="FFC0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1100"/>
            </a:p>
          </p:txBody>
        </p:sp>
        <p:sp>
          <p:nvSpPr>
            <p:cNvPr id="49" name="虚尾箭头 48"/>
            <p:cNvSpPr/>
            <p:nvPr/>
          </p:nvSpPr>
          <p:spPr>
            <a:xfrm>
              <a:off x="8445500" y="50800"/>
              <a:ext cx="635000" cy="419100"/>
            </a:xfrm>
            <a:prstGeom prst="stripedRightArrow">
              <a:avLst>
                <a:gd name="adj1" fmla="val 50000"/>
                <a:gd name="adj2" fmla="val 42308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1100"/>
            </a:p>
          </p:txBody>
        </p:sp>
        <p:sp>
          <p:nvSpPr>
            <p:cNvPr id="50" name="虚尾箭头 49"/>
            <p:cNvSpPr/>
            <p:nvPr/>
          </p:nvSpPr>
          <p:spPr>
            <a:xfrm rot="10800000">
              <a:off x="8382000" y="457199"/>
              <a:ext cx="635000" cy="342899"/>
            </a:xfrm>
            <a:prstGeom prst="stripedRightArrow">
              <a:avLst/>
            </a:prstGeom>
            <a:solidFill>
              <a:srgbClr val="FFC0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1100"/>
            </a:p>
          </p:txBody>
        </p:sp>
        <p:sp>
          <p:nvSpPr>
            <p:cNvPr id="51" name="虚尾箭头 50"/>
            <p:cNvSpPr/>
            <p:nvPr/>
          </p:nvSpPr>
          <p:spPr>
            <a:xfrm>
              <a:off x="8509000" y="1346200"/>
              <a:ext cx="635000" cy="419100"/>
            </a:xfrm>
            <a:prstGeom prst="stripedRightArrow">
              <a:avLst>
                <a:gd name="adj1" fmla="val 50000"/>
                <a:gd name="adj2" fmla="val 42308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1100"/>
            </a:p>
          </p:txBody>
        </p:sp>
        <p:sp>
          <p:nvSpPr>
            <p:cNvPr id="52" name="虚尾箭头 51"/>
            <p:cNvSpPr/>
            <p:nvPr/>
          </p:nvSpPr>
          <p:spPr>
            <a:xfrm rot="10800000">
              <a:off x="8445500" y="1752599"/>
              <a:ext cx="635000" cy="342899"/>
            </a:xfrm>
            <a:prstGeom prst="stripedRightArrow">
              <a:avLst/>
            </a:prstGeom>
            <a:solidFill>
              <a:srgbClr val="FFC0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1100"/>
            </a:p>
          </p:txBody>
        </p:sp>
        <p:sp>
          <p:nvSpPr>
            <p:cNvPr id="53" name="虚尾箭头 52"/>
            <p:cNvSpPr/>
            <p:nvPr/>
          </p:nvSpPr>
          <p:spPr>
            <a:xfrm>
              <a:off x="8496300" y="2692400"/>
              <a:ext cx="635000" cy="419100"/>
            </a:xfrm>
            <a:prstGeom prst="stripedRightArrow">
              <a:avLst>
                <a:gd name="adj1" fmla="val 50000"/>
                <a:gd name="adj2" fmla="val 42308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1100"/>
            </a:p>
          </p:txBody>
        </p:sp>
        <p:sp>
          <p:nvSpPr>
            <p:cNvPr id="54" name="虚尾箭头 53"/>
            <p:cNvSpPr/>
            <p:nvPr/>
          </p:nvSpPr>
          <p:spPr>
            <a:xfrm rot="10800000">
              <a:off x="8432800" y="3098799"/>
              <a:ext cx="635000" cy="342899"/>
            </a:xfrm>
            <a:prstGeom prst="stripedRightArrow">
              <a:avLst/>
            </a:prstGeom>
            <a:solidFill>
              <a:srgbClr val="FFC0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1100"/>
            </a:p>
          </p:txBody>
        </p:sp>
        <p:sp>
          <p:nvSpPr>
            <p:cNvPr id="55" name="虚尾箭头 54"/>
            <p:cNvSpPr/>
            <p:nvPr/>
          </p:nvSpPr>
          <p:spPr>
            <a:xfrm rot="10593468">
              <a:off x="5848194" y="1409513"/>
              <a:ext cx="635000" cy="549237"/>
            </a:xfrm>
            <a:prstGeom prst="stripedRightArrow">
              <a:avLst/>
            </a:prstGeom>
            <a:solidFill>
              <a:srgbClr val="FFC0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1100"/>
            </a:p>
          </p:txBody>
        </p:sp>
        <p:sp>
          <p:nvSpPr>
            <p:cNvPr id="56" name="虚尾箭头 55"/>
            <p:cNvSpPr/>
            <p:nvPr/>
          </p:nvSpPr>
          <p:spPr>
            <a:xfrm>
              <a:off x="1778000" y="1371600"/>
              <a:ext cx="635000" cy="419100"/>
            </a:xfrm>
            <a:prstGeom prst="stripedRightArrow">
              <a:avLst>
                <a:gd name="adj1" fmla="val 50000"/>
                <a:gd name="adj2" fmla="val 42308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1100"/>
            </a:p>
          </p:txBody>
        </p:sp>
        <p:sp>
          <p:nvSpPr>
            <p:cNvPr id="57" name="虚尾箭头 56"/>
            <p:cNvSpPr/>
            <p:nvPr/>
          </p:nvSpPr>
          <p:spPr>
            <a:xfrm rot="7180949">
              <a:off x="4083056" y="2405854"/>
              <a:ext cx="1407934" cy="342899"/>
            </a:xfrm>
            <a:prstGeom prst="stripedRightArrow">
              <a:avLst/>
            </a:prstGeom>
            <a:solidFill>
              <a:srgbClr val="FFC0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1100"/>
            </a:p>
          </p:txBody>
        </p:sp>
        <p:sp>
          <p:nvSpPr>
            <p:cNvPr id="58" name="圆角矩形 57"/>
            <p:cNvSpPr/>
            <p:nvPr/>
          </p:nvSpPr>
          <p:spPr>
            <a:xfrm flipH="1">
              <a:off x="4622800" y="1282700"/>
              <a:ext cx="1193800" cy="584200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800" b="1">
                  <a:solidFill>
                    <a:schemeClr val="bg1"/>
                  </a:solidFill>
                </a:rPr>
                <a:t>请求分发</a:t>
              </a:r>
              <a:endParaRPr lang="en-US" altLang="zh-CN" sz="1800" b="1">
                <a:solidFill>
                  <a:schemeClr val="bg1"/>
                </a:solidFill>
              </a:endParaRPr>
            </a:p>
          </p:txBody>
        </p:sp>
        <p:sp>
          <p:nvSpPr>
            <p:cNvPr id="59" name="虚尾箭头 58"/>
            <p:cNvSpPr/>
            <p:nvPr/>
          </p:nvSpPr>
          <p:spPr>
            <a:xfrm>
              <a:off x="3975100" y="1371600"/>
              <a:ext cx="635000" cy="419100"/>
            </a:xfrm>
            <a:prstGeom prst="stripedRightArrow">
              <a:avLst>
                <a:gd name="adj1" fmla="val 50000"/>
                <a:gd name="adj2" fmla="val 42308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1100"/>
            </a:p>
          </p:txBody>
        </p:sp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86100" y="3111500"/>
              <a:ext cx="1244600" cy="1054100"/>
            </a:xfrm>
            <a:prstGeom prst="rect">
              <a:avLst/>
            </a:prstGeom>
          </p:spPr>
        </p:pic>
        <p:sp>
          <p:nvSpPr>
            <p:cNvPr id="61" name="虚尾箭头 60"/>
            <p:cNvSpPr/>
            <p:nvPr/>
          </p:nvSpPr>
          <p:spPr>
            <a:xfrm rot="13437480">
              <a:off x="1631900" y="2375155"/>
              <a:ext cx="1603280" cy="454315"/>
            </a:xfrm>
            <a:prstGeom prst="striped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110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3060700" y="3352800"/>
              <a:ext cx="1270000" cy="368300"/>
            </a:xfrm>
            <a:prstGeom prst="roundRect">
              <a:avLst/>
            </a:prstGeom>
            <a:noFill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800"/>
                <a:t>用户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672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THANK YOU</a:t>
            </a:r>
            <a:endParaRPr lang="zh-CN" altLang="en-US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2019/01/18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8166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魔秀ppt模板" id="{79FEC2A8-57E4-4705-A832-BFCBFE5A9597}" vid="{43127C1D-2923-4949-BB22-741215014EF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魔秀PPT模板</Template>
  <TotalTime>1055</TotalTime>
  <Words>179</Words>
  <Application>Microsoft Macintosh PowerPoint</Application>
  <PresentationFormat>宽屏</PresentationFormat>
  <Paragraphs>67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Calibri</vt:lpstr>
      <vt:lpstr>Calibri Light</vt:lpstr>
      <vt:lpstr>DengXian</vt:lpstr>
      <vt:lpstr>Wingdings</vt:lpstr>
      <vt:lpstr>宋体</vt:lpstr>
      <vt:lpstr>微软雅黑</vt:lpstr>
      <vt:lpstr>Arial</vt:lpstr>
      <vt:lpstr>Office 主题</vt:lpstr>
      <vt:lpstr>分布式内存计算</vt:lpstr>
      <vt:lpstr>框架特点</vt:lpstr>
      <vt:lpstr>框架服务组件</vt:lpstr>
      <vt:lpstr>框架服务组件</vt:lpstr>
      <vt:lpstr>框架服务组件</vt:lpstr>
      <vt:lpstr>框架服务组件</vt:lpstr>
      <vt:lpstr>框架服务组件</vt:lpstr>
      <vt:lpstr>THANK YOU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魔秀科技有限公司</dc:title>
  <dc:creator>user</dc:creator>
  <cp:lastModifiedBy>Microsoft Office 用户</cp:lastModifiedBy>
  <cp:revision>73</cp:revision>
  <dcterms:created xsi:type="dcterms:W3CDTF">2015-01-27T07:51:53Z</dcterms:created>
  <dcterms:modified xsi:type="dcterms:W3CDTF">2019-01-18T10:42:51Z</dcterms:modified>
</cp:coreProperties>
</file>