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9"/>
  </p:notesMasterIdLst>
  <p:handoutMasterIdLst>
    <p:handoutMasterId r:id="rId10"/>
  </p:handoutMasterIdLst>
  <p:sldIdLst>
    <p:sldId id="356" r:id="rId7"/>
    <p:sldId id="369" r:id="rId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272" autoAdjust="0"/>
  </p:normalViewPr>
  <p:slideViewPr>
    <p:cSldViewPr snapToGrid="0">
      <p:cViewPr>
        <p:scale>
          <a:sx n="110" d="100"/>
          <a:sy n="110" d="100"/>
        </p:scale>
        <p:origin x="151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14/10/2024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14/10/2024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Subdivision of Gamespaces Into Semantic Volumes Using Anchors and Delimiters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Victor Matheke</a:t>
            </a:r>
          </a:p>
          <a:p>
            <a:r>
              <a:rPr lang="de-DE" dirty="0"/>
              <a:t>München, 24. Oktober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Games are often played in continuous space, but require rule evaluation in semantic space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ball inside goal =&gt; Update score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player starts shooting =&gt; Activate all enemies inside the room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Game requires mapping from continuous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semantic space (integer ID)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Creation of mapping is work-intensive and error prone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this creation be automated?</a:t>
                </a:r>
              </a:p>
              <a:p>
                <a:endParaRPr lang="ar-AE" dirty="0"/>
              </a:p>
              <a:p>
                <a:endParaRPr sz="2200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1" t="-1038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Problem Statement</a:t>
            </a:r>
            <a:endParaRPr lang="de-DE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11</TotalTime>
  <Words>95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Algorithmic Subdivision of Gamespaces Into Semantic Volumes Using Anchors and Delimiters</vt:lpstr>
      <vt:lpstr>Problem Statement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Jannis Matheke</dc:creator>
  <cp:lastModifiedBy>Victor Jannis Matheke</cp:lastModifiedBy>
  <cp:revision>10</cp:revision>
  <cp:lastPrinted>2015-07-30T14:04:45Z</cp:lastPrinted>
  <dcterms:created xsi:type="dcterms:W3CDTF">2024-10-14T12:21:42Z</dcterms:created>
  <dcterms:modified xsi:type="dcterms:W3CDTF">2024-10-14T12:33:20Z</dcterms:modified>
</cp:coreProperties>
</file>