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69" r:id="rId8"/>
    <p:sldId id="370" r:id="rId9"/>
    <p:sldId id="381" r:id="rId10"/>
    <p:sldId id="371" r:id="rId11"/>
    <p:sldId id="382" r:id="rId12"/>
    <p:sldId id="374" r:id="rId13"/>
    <p:sldId id="373" r:id="rId14"/>
    <p:sldId id="375" r:id="rId15"/>
    <p:sldId id="376" r:id="rId16"/>
    <p:sldId id="378" r:id="rId17"/>
    <p:sldId id="380" r:id="rId18"/>
    <p:sldId id="379" r:id="rId19"/>
    <p:sldId id="377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CB39-D528-E029-36B0-9732CF59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1997E0-7925-48BC-6E11-3780B048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volume containing the point of interest: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Iterate over all anchors in the world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If the anchor‘s volume encloses the point =&gt; return the anchor‘s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891C4-18D0-C686-6CCB-17876C338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0FA8D9-2F59-634E-A1FF-6686BC892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84601B-385F-D3F1-F239-5FCCC43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Runtime: Point Queries</a:t>
            </a:r>
          </a:p>
        </p:txBody>
      </p:sp>
    </p:spTree>
    <p:extLst>
      <p:ext uri="{BB962C8B-B14F-4D97-AF65-F5344CB8AC3E}">
        <p14:creationId xmlns:p14="http://schemas.microsoft.com/office/powerpoint/2010/main" val="28696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F84-52E5-5394-2681-C8DEF2DE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BBF59-C789-5A56-19E6-7F4CE7E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Theory: All requirements fulfilled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Solution is deterministic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Fast enough for real-time queries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Every anchor owns a volume that extends as far as possible and is fully enclosed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Practice: Implementation supplied is incomplete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Instability due to Floating Point Imprecision (Gaps in volumes)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Handling of invalid input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63248-5AEB-CA45-2E98-07F1492F6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4BF768-3F0F-65B8-44BA-BABBD3BD8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9A23C9-3CF5-E225-D99D-3B15BD785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00321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CD7E-C0E6-B63E-22C7-0F21C55A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6D366F-4613-4A30-4475-626675C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Thesis by Kerstin </a:t>
            </a:r>
            <a:r>
              <a:rPr lang="en-US" dirty="0" err="1"/>
              <a:t>Pfaffinger</a:t>
            </a:r>
            <a:r>
              <a:rPr lang="en-US" dirty="0"/>
              <a:t> on the same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Pfaffinger’s</a:t>
            </a:r>
            <a:r>
              <a:rPr lang="en-US" dirty="0"/>
              <a:t> Approach: Use Marching Cubes (on Voronoi Diagram)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has much higher error (depending on cell size)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Voronoi Diagram has better resolution of underspecification (here: Anchors cannot grow into each other. They can do that in my approach)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is much faster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approach depends on use case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Highly dynamic and/or low-poly games may use Marching Cubes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Static games and/or high precision software my prefer my approach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62689-A2BC-94A7-A1C4-DEE6B484B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C591D10-B484-A1D6-0E84-E50279FFF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2EC897-75F1-789E-DE1B-BB3DB033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9775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C5D6-4697-AE3E-0012-FF2AB7DC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E48CA2-A1AD-43A3-4BF7-9C10B9B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of calculated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of generated meshes (for delimiters and volumes)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relations between volumes (neighbor graph for pathfinding, spatial analysis…)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rebuilds of dynamic worlds (?)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D1E81-CABF-1123-1932-F7A09DB6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A269D68-6A09-B915-3F35-BFABBA67D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EDD9E3-900B-109D-F628-14D0EA8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1431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512-DCFC-CEB3-32C2-2D26C439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58C1A-247C-6668-33E6-7276045F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works 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Supplied implementation is not numerically stable enough for larger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using this approach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using </a:t>
            </a:r>
            <a:r>
              <a:rPr lang="en-US" dirty="0" err="1"/>
              <a:t>Pfaffinger’s</a:t>
            </a:r>
            <a:r>
              <a:rPr lang="en-US" dirty="0"/>
              <a:t> Approach (Marching Cubes)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Practicality in real world must be determined with a user study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Enough customizability with anchors and delimiters?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Overhead of setting up the input worth it?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output match the expectations?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0178A6-05DD-037A-AC47-A9AEF192E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57DD1B-1ACE-E5F9-3F74-2F6C7703F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D28E91-E454-49E9-A90C-1AC3ACB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47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D61F-D6AB-4766-0493-35DE872E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4C14FD-338C-BC6A-41B6-4EC6E868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Three-dimensional world containing anchors and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Anchor represented by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Delimiter represented by a triangulated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calculates one volume for each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is a coherent semantic subspace in the world, characterized by the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grows outward from anchor until it is stopped by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are enclosed, concave triangulated meshes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CBD02-C01E-85CC-9E27-8744CB3E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49693F8-F891-0BFE-1016-BE1B69FEC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37EDFA-5A1C-6B13-619C-7B72C35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7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50F7-360E-785F-10E6-178E49A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A99566-7773-9F69-E41C-C063711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should have lowest possible error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Error: Discrepancy between the ideal, expected result and the calculated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mapping must be predictable for practicality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of the mapping must be possible in real-time for games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5E0F98-36BF-C9A9-1567-C9E1BBA85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D8ABE2-7395-FD74-6DA6-5629443D4F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6B403A-1638-2A9A-1FE6-4115743934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54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845F-7488-8D81-3BD9-77C4BD6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BA489A-EC50-481E-8B98-15C7C589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DC9B1-712D-437C-6D44-DE894F8EB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142448-D74D-081B-D983-772E59055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10DF6-64FF-488F-62E7-CF770F8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821E1-A734-5712-372B-5640DA84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1" y="1601733"/>
            <a:ext cx="7069678" cy="48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A7B8-095D-4223-981F-9E35EDC5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D81A4E-BD49-95C5-3293-46F161F5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BEF10-8A34-EE1A-A6D5-CB82050B6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9448C60-390E-41A5-F49E-8EA91A0E5A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1D8E892-2088-4D4E-B98C-82A84D5C36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94B10-E945-BFAD-D07E-5D078D49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7" y="1573089"/>
            <a:ext cx="7788046" cy="49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A13B9-182C-BC39-A658-6094649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consists of two major phases: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Build-Up: Processing the input, calculating the volumes.</a:t>
            </a:r>
          </a:p>
          <a:p>
            <a:pPr marL="646113" lvl="2" indent="-285750"/>
            <a:r>
              <a:rPr lang="en-US" dirty="0"/>
              <a:t>Calculated volumes can be serialized</a:t>
            </a:r>
          </a:p>
          <a:p>
            <a:pPr marL="646113" lvl="2" indent="-285750"/>
            <a:r>
              <a:rPr lang="en-US" dirty="0"/>
              <a:t>Only needs to be done once by the developer for quick loading times</a:t>
            </a:r>
          </a:p>
          <a:p>
            <a:pPr marL="646113" lvl="2" indent="-285750"/>
            <a:r>
              <a:rPr lang="en-US" dirty="0"/>
              <a:t>Generation takes around 36s</a:t>
            </a:r>
          </a:p>
          <a:p>
            <a:pPr marL="646113" lvl="2" indent="-285750"/>
            <a:r>
              <a:rPr lang="en-US" i="1" dirty="0" err="1">
                <a:highlight>
                  <a:srgbClr val="98C6EA"/>
                </a:highlight>
              </a:rPr>
              <a:t>build_world_from_current_unity_scene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Runtime: Querying of the generated mapping</a:t>
            </a:r>
          </a:p>
          <a:p>
            <a:pPr marL="703263" lvl="2" indent="-342900"/>
            <a:r>
              <a:rPr lang="en-US" dirty="0"/>
              <a:t>Determines which semantic location a point belongs to</a:t>
            </a:r>
          </a:p>
          <a:p>
            <a:pPr marL="703263" lvl="2" indent="-342900"/>
            <a:r>
              <a:rPr lang="en-US" dirty="0"/>
              <a:t>Used for evaluating game logic during runtime</a:t>
            </a:r>
          </a:p>
          <a:p>
            <a:pPr marL="703263" lvl="2" indent="-342900"/>
            <a:r>
              <a:rPr lang="en-US" dirty="0"/>
              <a:t>Point query takes around ~0.1ms</a:t>
            </a:r>
          </a:p>
          <a:p>
            <a:pPr marL="703263" lvl="2" indent="-342900"/>
            <a:r>
              <a:rPr lang="en-US" i="1" dirty="0">
                <a:highlight>
                  <a:srgbClr val="98C6EA"/>
                </a:highlight>
              </a:rPr>
              <a:t>If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player.position</a:t>
            </a:r>
            <a:r>
              <a:rPr lang="en-US" i="1" dirty="0">
                <a:highlight>
                  <a:srgbClr val="98C6EA"/>
                </a:highlight>
              </a:rPr>
              <a:t>) ==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enemy.position</a:t>
            </a:r>
            <a:r>
              <a:rPr lang="en-US" i="1" dirty="0">
                <a:highlight>
                  <a:srgbClr val="98C6EA"/>
                </a:highlight>
              </a:rPr>
              <a:t>) then 	</a:t>
            </a:r>
            <a:r>
              <a:rPr lang="en-US" i="1" dirty="0" err="1">
                <a:highlight>
                  <a:srgbClr val="98C6EA"/>
                </a:highlight>
              </a:rPr>
              <a:t>attack_player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4414-041D-4D4B-7BB4-392BB39B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F73A-9FA8-B936-1A6E-F05CA83ACF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74DC6-232F-9DE4-E015-923388E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9603-F4EA-72C1-3D19-203F08DB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F0B7E9-F8C7-7BC6-DCDC-2D0389B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„Virtual Extension“ of delimiter planes =&gt; Grow them automatically to fit into a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input by clipping delimiter planes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overhead for setting up the input by the user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C81CB-5F22-899F-E378-73159763C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708062-AF09-CC54-770F-0CE01AD20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B403A8-E0B8-D402-64D4-E6B9EB7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Clipping Delimiters</a:t>
            </a:r>
          </a:p>
        </p:txBody>
      </p:sp>
      <p:pic>
        <p:nvPicPr>
          <p:cNvPr id="6" name="Picture 5" descr="A couple of signs&#10;&#10;Description automatically generated with medium confidence">
            <a:extLst>
              <a:ext uri="{FF2B5EF4-FFF2-40B4-BE49-F238E27FC236}">
                <a16:creationId xmlns:a16="http://schemas.microsoft.com/office/drawing/2014/main" id="{BD538D49-6322-BA87-1F90-3A3F9522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4083538"/>
            <a:ext cx="8505820" cy="20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10C01-ADC1-9813-E7F2-217BF684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94F6A-E549-58F8-D2D7-F9870FD3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Anchor: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floodfilled</a:t>
            </a:r>
            <a:r>
              <a:rPr lang="en-US" dirty="0"/>
              <a:t> grid around the world to calculate the outline of the volume</a:t>
            </a:r>
          </a:p>
          <a:p>
            <a:pPr marL="703263" lvl="2" indent="-342900"/>
            <a:r>
              <a:rPr lang="en-US" dirty="0"/>
              <a:t>Floodfilling condition: No delimiter plane between source and destination cell center</a:t>
            </a:r>
          </a:p>
          <a:p>
            <a:pPr marL="703263" lvl="2" indent="-342900"/>
            <a:r>
              <a:rPr lang="en-US" dirty="0"/>
              <a:t>Required for bending volumes around corners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Find all delimiters that “border” this outline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 a triangle representation for this outline from the bordering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C3E26-C2A0-620B-0C6F-4DEEDC7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9BFCB31-0138-5D8C-6E3D-684E6C1B9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FF3B68-7653-971F-B350-A0432DE64D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Calculating Volumes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CFAD2-22F0-D183-D8F3-4EB30823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4071" y="3551464"/>
            <a:ext cx="2775857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51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118</TotalTime>
  <Words>844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  <vt:lpstr>Overview</vt:lpstr>
      <vt:lpstr>Goals</vt:lpstr>
      <vt:lpstr>Desired Output I</vt:lpstr>
      <vt:lpstr>Desired Output II</vt:lpstr>
      <vt:lpstr>Approach</vt:lpstr>
      <vt:lpstr>Build-Up: Clipping Delimiters</vt:lpstr>
      <vt:lpstr>Build-Up: Calculating Volumes</vt:lpstr>
      <vt:lpstr>Runtime: Point Queries</vt:lpstr>
      <vt:lpstr>Assessment</vt:lpstr>
      <vt:lpstr>Comparison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102</cp:revision>
  <cp:lastPrinted>2015-07-30T14:04:45Z</cp:lastPrinted>
  <dcterms:created xsi:type="dcterms:W3CDTF">2024-10-14T12:21:42Z</dcterms:created>
  <dcterms:modified xsi:type="dcterms:W3CDTF">2024-10-20T06:55:33Z</dcterms:modified>
</cp:coreProperties>
</file>