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4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FEA7-AA1F-4AF8-A6AD-8CBE05A6A8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7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9FC5-ADF4-8675-FB86-3174E0BA5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Subdivisions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Gamespaces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8ADF2-BB4E-2ECA-A7AB-C7E30886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Victor Matheke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8A26-D453-E00E-BCC9-0AD3B30E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619F-B43F-BE76-4071-394CDA23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Models of Game Logic often depends on relative („semantic“) positions rather than absolute, continuous coordinate representations</a:t>
            </a:r>
          </a:p>
          <a:p>
            <a:r>
              <a:rPr lang="en-US" dirty="0"/>
              <a:t>Semantic positioning must be derived from underlying continuous space</a:t>
            </a:r>
          </a:p>
          <a:p>
            <a:r>
              <a:rPr lang="en-US" dirty="0"/>
              <a:t>Requires work to map volumes of the </a:t>
            </a:r>
            <a:r>
              <a:rPr lang="en-US" dirty="0" err="1"/>
              <a:t>gamespace</a:t>
            </a:r>
            <a:r>
              <a:rPr lang="en-US" dirty="0"/>
              <a:t> to their semantic meaning</a:t>
            </a:r>
          </a:p>
          <a:p>
            <a:r>
              <a:rPr lang="en-US" dirty="0"/>
              <a:t>We attempt to automate this work as much as possible by designing and implementing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0886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A8E-11D1-0FA1-E93F-0079775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941D-6C69-DCB7-B56B-513C2693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„Location“ / „Space-</a:t>
            </a:r>
            <a:r>
              <a:rPr lang="de-DE" dirty="0" err="1"/>
              <a:t>Foundation</a:t>
            </a:r>
            <a:r>
              <a:rPr lang="de-DE" dirty="0"/>
              <a:t>“ Papers </a:t>
            </a:r>
            <a:r>
              <a:rPr lang="de-DE" dirty="0" err="1"/>
              <a:t>by</a:t>
            </a:r>
            <a:r>
              <a:rPr lang="de-DE" dirty="0"/>
              <a:t> Daniel</a:t>
            </a:r>
          </a:p>
          <a:p>
            <a:r>
              <a:rPr lang="de-DE" dirty="0" err="1"/>
              <a:t>Previous</a:t>
            </a:r>
            <a:r>
              <a:rPr lang="de-DE" dirty="0"/>
              <a:t> Bachelor Thesis </a:t>
            </a:r>
            <a:r>
              <a:rPr lang="de-DE" dirty="0" err="1"/>
              <a:t>by</a:t>
            </a:r>
            <a:r>
              <a:rPr lang="de-DE" dirty="0"/>
              <a:t> Kerstin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2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50B1-12DC-DF3B-D064-F38CD6E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A579-E338-7A2C-4956-2759BC92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designers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en-US" dirty="0"/>
              <a:t>?</a:t>
            </a:r>
          </a:p>
          <a:p>
            <a:r>
              <a:rPr lang="en-US" dirty="0"/>
              <a:t>How much time is actually saved versus doing all the work manually?</a:t>
            </a:r>
          </a:p>
          <a:p>
            <a:r>
              <a:rPr lang="en-US" dirty="0"/>
              <a:t>How performant is the algorithm?</a:t>
            </a:r>
          </a:p>
          <a:p>
            <a:r>
              <a:rPr lang="en-US" dirty="0"/>
              <a:t>How erroneous is the output?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0EDE-AF10-5B40-B06F-270096F0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Approach</a:t>
            </a:r>
            <a:br>
              <a:rPr lang="de-DE" dirty="0"/>
            </a:br>
            <a:r>
              <a:rPr lang="de-DE" sz="1600" dirty="0"/>
              <a:t>(As </a:t>
            </a:r>
            <a:r>
              <a:rPr lang="de-DE" sz="1600" dirty="0" err="1"/>
              <a:t>explained</a:t>
            </a:r>
            <a:r>
              <a:rPr lang="de-DE" sz="1600" dirty="0"/>
              <a:t> last time, so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short</a:t>
            </a:r>
            <a:r>
              <a:rPr lang="de-DE" sz="16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A003-8882-210B-9BC8-163C3398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Clipping Planes </a:t>
            </a:r>
            <a:r>
              <a:rPr lang="de-DE" dirty="0" err="1"/>
              <a:t>based</a:t>
            </a:r>
            <a:r>
              <a:rPr lang="de-DE" dirty="0"/>
              <a:t> on Level Geometry (e.g.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marking</a:t>
            </a:r>
            <a:r>
              <a:rPr lang="de-DE" dirty="0"/>
              <a:t> Game Objects </a:t>
            </a:r>
            <a:r>
              <a:rPr lang="de-DE" dirty="0" err="1"/>
              <a:t>with</a:t>
            </a:r>
            <a:r>
              <a:rPr lang="de-DE" dirty="0"/>
              <a:t> a „</a:t>
            </a:r>
            <a:r>
              <a:rPr lang="de-DE" dirty="0" err="1"/>
              <a:t>Delimiter</a:t>
            </a:r>
            <a:r>
              <a:rPr lang="de-DE" dirty="0"/>
              <a:t>“ </a:t>
            </a:r>
            <a:r>
              <a:rPr lang="de-DE" dirty="0" err="1"/>
              <a:t>component</a:t>
            </a:r>
            <a:r>
              <a:rPr lang="de-DE" dirty="0"/>
              <a:t>)</a:t>
            </a:r>
          </a:p>
          <a:p>
            <a:r>
              <a:rPr lang="de-DE" dirty="0"/>
              <a:t>Create </a:t>
            </a:r>
            <a:r>
              <a:rPr lang="de-DE" dirty="0" err="1"/>
              <a:t>Anchors</a:t>
            </a:r>
            <a:r>
              <a:rPr lang="de-DE" dirty="0"/>
              <a:t> in a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manner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clipping</a:t>
            </a:r>
            <a:r>
              <a:rPr lang="de-DE" dirty="0"/>
              <a:t> planes </a:t>
            </a:r>
            <a:r>
              <a:rPr lang="de-DE" dirty="0" err="1"/>
              <a:t>around</a:t>
            </a:r>
            <a:r>
              <a:rPr lang="de-DE" dirty="0"/>
              <a:t> an </a:t>
            </a:r>
            <a:r>
              <a:rPr lang="de-DE" dirty="0" err="1"/>
              <a:t>anchor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anchor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02A-385A-EA50-DEF6-8CB8D552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9DA31-2346-F7B0-0BDA-B937E39F9BB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271" t="18189" b="11235"/>
          <a:stretch/>
        </p:blipFill>
        <p:spPr>
          <a:xfrm>
            <a:off x="680321" y="2301256"/>
            <a:ext cx="8833104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44C5-0982-E423-1940-CC704EF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, The Second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C1EE8-B0F1-B7DD-3377-2E73C047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49" b="8955"/>
          <a:stretch/>
        </p:blipFill>
        <p:spPr>
          <a:xfrm>
            <a:off x="680321" y="2300868"/>
            <a:ext cx="8831087" cy="3803904"/>
          </a:xfrm>
        </p:spPr>
      </p:pic>
    </p:spTree>
    <p:extLst>
      <p:ext uri="{BB962C8B-B14F-4D97-AF65-F5344CB8AC3E}">
        <p14:creationId xmlns:p14="http://schemas.microsoft.com/office/powerpoint/2010/main" val="394164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829F-EB2C-9FA3-D0D1-4E04CDA0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(Viewer Demo)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CB8-513B-1E7E-E6B3-4FA18FB3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42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194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Algorithmic Subdivisions of Gamespaces</vt:lpstr>
      <vt:lpstr>Problem Statement</vt:lpstr>
      <vt:lpstr>Existing Work</vt:lpstr>
      <vt:lpstr>Requirements / Evaluation</vt:lpstr>
      <vt:lpstr>General Approach (As explained last time, so very short)</vt:lpstr>
      <vt:lpstr>Visualization</vt:lpstr>
      <vt:lpstr>Visualization, The Second</vt:lpstr>
      <vt:lpstr>(Viewer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Subdivisions of Gamespaces</dc:title>
  <dc:creator>Victor Jannis Matheke</dc:creator>
  <cp:lastModifiedBy>Victor Jannis Matheke</cp:lastModifiedBy>
  <cp:revision>9</cp:revision>
  <dcterms:created xsi:type="dcterms:W3CDTF">2024-05-22T16:27:17Z</dcterms:created>
  <dcterms:modified xsi:type="dcterms:W3CDTF">2024-05-23T13:14:15Z</dcterms:modified>
</cp:coreProperties>
</file>