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531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630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9765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7799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7377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1131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782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127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62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868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73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042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056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902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713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34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204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7F49173-C5AA-4182-A114-3BBB280A06F7}" type="datetimeFigureOut">
              <a:rPr lang="en-DE" smtClean="0"/>
              <a:t>02/05/2024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3451B5F-2CE9-458E-8DAC-8A4C81B769A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384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679B-8061-FC16-A5E5-F5799E745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Algorithmic Subdivision of </a:t>
            </a:r>
            <a:r>
              <a:rPr lang="en-US" dirty="0" err="1"/>
              <a:t>Gamespaces</a:t>
            </a:r>
            <a:r>
              <a:rPr lang="en-US" dirty="0"/>
              <a:t> into Semantic Volumes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A4C91-D708-E20B-6CEB-DCA69210D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</a:t>
            </a:r>
            <a:r>
              <a:rPr lang="en-US" dirty="0" err="1"/>
              <a:t>matheke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07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5E3-A60B-81CB-BDAC-74D3359B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7E74-0366-07DD-B56C-F3A685D5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Spiele finden in </a:t>
            </a:r>
            <a:r>
              <a:rPr lang="de-DE" dirty="0" err="1"/>
              <a:t>Gamespaces</a:t>
            </a:r>
            <a:r>
              <a:rPr lang="de-DE" dirty="0"/>
              <a:t> statt (“Level”, “Welt”…)</a:t>
            </a:r>
          </a:p>
          <a:p>
            <a:r>
              <a:rPr lang="de-DE" dirty="0"/>
              <a:t>Logik basiert oft auf semantischer Position innerhalb der Welt</a:t>
            </a:r>
          </a:p>
          <a:p>
            <a:pPr lvl="1"/>
            <a:r>
              <a:rPr lang="de-DE" dirty="0"/>
              <a:t>“C4 kann nur in bestimmtem Feld platziert werden”</a:t>
            </a:r>
          </a:p>
          <a:p>
            <a:pPr lvl="1"/>
            <a:r>
              <a:rPr lang="de-DE" dirty="0"/>
              <a:t>“Geräuschkulisse hängt von Umgebung ab”</a:t>
            </a:r>
          </a:p>
          <a:p>
            <a:pPr lvl="1"/>
            <a:r>
              <a:rPr lang="de-DE" dirty="0"/>
              <a:t>“Jump-</a:t>
            </a:r>
            <a:r>
              <a:rPr lang="de-DE" dirty="0" err="1"/>
              <a:t>Scare</a:t>
            </a:r>
            <a:r>
              <a:rPr lang="de-DE" dirty="0"/>
              <a:t> soll aktiviert werden, wenn Spieler das erste Mal den Flur betritt”</a:t>
            </a:r>
          </a:p>
          <a:p>
            <a:r>
              <a:rPr lang="de-DE" dirty="0"/>
              <a:t>Semantische Position muss von physischer Position („Koordinatensystem“) abgeleitet werden, damit der Spieler dies nachvollziehen kann.</a:t>
            </a:r>
          </a:p>
          <a:p>
            <a:r>
              <a:rPr lang="de-DE" dirty="0"/>
              <a:t>Sehr viel Aufwand für große </a:t>
            </a:r>
            <a:r>
              <a:rPr lang="de-DE" dirty="0" err="1"/>
              <a:t>Gamespaces</a:t>
            </a:r>
            <a:r>
              <a:rPr lang="de-DE" dirty="0"/>
              <a:t> (GTA?)</a:t>
            </a:r>
          </a:p>
        </p:txBody>
      </p:sp>
    </p:spTree>
    <p:extLst>
      <p:ext uri="{BB962C8B-B14F-4D97-AF65-F5344CB8AC3E}">
        <p14:creationId xmlns:p14="http://schemas.microsoft.com/office/powerpoint/2010/main" val="407241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5E3-A60B-81CB-BDAC-74D3359B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7E74-0366-07DD-B56C-F3A685D5C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Algorithmus soll anhand der gegebenen </a:t>
            </a:r>
            <a:r>
              <a:rPr lang="de-DE" dirty="0" err="1"/>
              <a:t>Gamespace</a:t>
            </a:r>
            <a:r>
              <a:rPr lang="de-DE" dirty="0"/>
              <a:t> Geometrie Semantische Volumen ableiten</a:t>
            </a:r>
          </a:p>
          <a:p>
            <a:pPr lvl="1"/>
            <a:r>
              <a:rPr lang="de-DE" dirty="0"/>
              <a:t>“Vier Wände umgeben den Flur”</a:t>
            </a:r>
          </a:p>
          <a:p>
            <a:r>
              <a:rPr lang="de-DE" dirty="0"/>
              <a:t>Eingabe: </a:t>
            </a:r>
            <a:r>
              <a:rPr lang="de-DE" dirty="0" err="1"/>
              <a:t>Delimiters</a:t>
            </a:r>
            <a:r>
              <a:rPr lang="de-DE" dirty="0"/>
              <a:t> („Wände“) und </a:t>
            </a:r>
            <a:r>
              <a:rPr lang="de-DE" dirty="0" err="1"/>
              <a:t>Anchors</a:t>
            </a:r>
            <a:r>
              <a:rPr lang="de-DE" dirty="0"/>
              <a:t> („Zentraler Semantischer Punkt eines Volumen“)</a:t>
            </a:r>
          </a:p>
          <a:p>
            <a:r>
              <a:rPr lang="de-DE" dirty="0"/>
              <a:t>Ausgabe: Semantisches Volumen, in welchem sich ein Punkt befindet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698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CB8-2BD3-9113-8BE2-DF4871F0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</a:t>
            </a:r>
            <a:r>
              <a:rPr lang="en-US" dirty="0"/>
              <a:t> der Arbeit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7C6E-DD69-A2B3-4388-95D29189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Entwickeln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Algorithmus</a:t>
            </a:r>
            <a:r>
              <a:rPr lang="en-US" dirty="0"/>
              <a:t> und </a:t>
            </a:r>
            <a:r>
              <a:rPr lang="en-US" dirty="0" err="1"/>
              <a:t>Umsetzung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trivialen</a:t>
            </a:r>
            <a:r>
              <a:rPr lang="en-US" dirty="0"/>
              <a:t> </a:t>
            </a:r>
            <a:r>
              <a:rPr lang="en-US" dirty="0" err="1"/>
              <a:t>Implementierung</a:t>
            </a:r>
            <a:endParaRPr lang="en-US" dirty="0"/>
          </a:p>
          <a:p>
            <a:pPr lvl="1"/>
            <a:r>
              <a:rPr lang="en-US" dirty="0"/>
              <a:t>Challenge: Performance in Space und Time</a:t>
            </a:r>
          </a:p>
          <a:p>
            <a:pPr lvl="1"/>
            <a:r>
              <a:rPr lang="en-US" dirty="0" err="1"/>
              <a:t>Ungenauigkeiten</a:t>
            </a:r>
            <a:r>
              <a:rPr lang="en-US" dirty="0"/>
              <a:t> in der </a:t>
            </a:r>
            <a:r>
              <a:rPr lang="en-US" dirty="0" err="1"/>
              <a:t>Zahlendarstellung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08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4B9C-3F2A-7524-A10F-490EDDAE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Ansatz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621FD-FCA8-3D9C-BDBF-6D3F39B0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Delimiters </a:t>
            </a:r>
            <a:r>
              <a:rPr lang="en-US" dirty="0" err="1"/>
              <a:t>clippen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gegenseitig</a:t>
            </a:r>
            <a:r>
              <a:rPr lang="en-US" dirty="0"/>
              <a:t> (</a:t>
            </a:r>
            <a:r>
              <a:rPr lang="en-US" dirty="0" err="1"/>
              <a:t>Wichtig</a:t>
            </a:r>
            <a:r>
              <a:rPr lang="en-US" dirty="0"/>
              <a:t>: </a:t>
            </a:r>
            <a:r>
              <a:rPr lang="en-US" dirty="0" err="1"/>
              <a:t>Reihenfolge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Delimiters </a:t>
            </a:r>
            <a:r>
              <a:rPr lang="en-US" dirty="0" err="1"/>
              <a:t>bestehen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Ebenen</a:t>
            </a:r>
            <a:r>
              <a:rPr lang="en-US" dirty="0"/>
              <a:t>, </a:t>
            </a:r>
            <a:r>
              <a:rPr lang="en-US" dirty="0" err="1"/>
              <a:t>dargestellt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Dreiecke</a:t>
            </a:r>
            <a:endParaRPr lang="en-US" dirty="0"/>
          </a:p>
          <a:p>
            <a:pPr lvl="1"/>
            <a:r>
              <a:rPr lang="en-US" dirty="0"/>
              <a:t>Tessellation, um </a:t>
            </a:r>
            <a:r>
              <a:rPr lang="en-US" dirty="0" err="1"/>
              <a:t>Dreiecke</a:t>
            </a:r>
            <a:r>
              <a:rPr lang="en-US" dirty="0"/>
              <a:t> “</a:t>
            </a:r>
            <a:r>
              <a:rPr lang="en-US" dirty="0" err="1"/>
              <a:t>zuzuschneiden</a:t>
            </a:r>
            <a:r>
              <a:rPr lang="en-US" dirty="0"/>
              <a:t>”</a:t>
            </a:r>
          </a:p>
          <a:p>
            <a:r>
              <a:rPr lang="en-US" dirty="0"/>
              <a:t>Anchors </a:t>
            </a:r>
            <a:r>
              <a:rPr lang="en-US" dirty="0" err="1"/>
              <a:t>suchen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alle Delimiter um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herum</a:t>
            </a:r>
            <a:r>
              <a:rPr lang="en-US" dirty="0"/>
              <a:t>, und </a:t>
            </a:r>
            <a:r>
              <a:rPr lang="en-US" dirty="0" err="1"/>
              <a:t>verbinden</a:t>
            </a:r>
            <a:r>
              <a:rPr lang="en-US" dirty="0"/>
              <a:t> die </a:t>
            </a:r>
            <a:r>
              <a:rPr lang="en-US" dirty="0" err="1"/>
              <a:t>Dreiecke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Boundaries in </a:t>
            </a:r>
            <a:r>
              <a:rPr lang="en-US" dirty="0" err="1"/>
              <a:t>Volumen</a:t>
            </a:r>
            <a:r>
              <a:rPr lang="en-US" dirty="0"/>
              <a:t> (“Meshes”)</a:t>
            </a:r>
          </a:p>
          <a:p>
            <a:r>
              <a:rPr lang="en-US" dirty="0" err="1"/>
              <a:t>Effizientes</a:t>
            </a:r>
            <a:r>
              <a:rPr lang="en-US" dirty="0"/>
              <a:t> </a:t>
            </a:r>
            <a:r>
              <a:rPr lang="en-US" dirty="0" err="1"/>
              <a:t>Testen</a:t>
            </a:r>
            <a:r>
              <a:rPr lang="en-US" dirty="0"/>
              <a:t>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Punkt</a:t>
            </a:r>
            <a:r>
              <a:rPr lang="en-US" dirty="0"/>
              <a:t> </a:t>
            </a:r>
            <a:r>
              <a:rPr lang="en-US" dirty="0" err="1"/>
              <a:t>innerhalb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08420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211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Algorithmic Subdivision of Gamespaces into Semantic Volumes</vt:lpstr>
      <vt:lpstr>Problem Statement</vt:lpstr>
      <vt:lpstr>Problem Statement</vt:lpstr>
      <vt:lpstr>Ziel der Arbeit</vt:lpstr>
      <vt:lpstr>Ansatz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Subdivision of Gamespaces into Semantic Volumes</dc:title>
  <dc:creator>Victor Jannis Matheke</dc:creator>
  <cp:lastModifiedBy>Victor Jannis Matheke</cp:lastModifiedBy>
  <cp:revision>4</cp:revision>
  <dcterms:created xsi:type="dcterms:W3CDTF">2024-05-02T12:20:50Z</dcterms:created>
  <dcterms:modified xsi:type="dcterms:W3CDTF">2024-05-02T13:41:31Z</dcterms:modified>
</cp:coreProperties>
</file>