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B7E"/>
    <a:srgbClr val="FC4810"/>
    <a:srgbClr val="F63C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60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0C1E6-9914-402D-8262-796B98CB9D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947A963-7D92-4D39-ADEE-865185331286}">
      <dgm:prSet phldrT="[Текст]"/>
      <dgm:spPr/>
      <dgm:t>
        <a:bodyPr/>
        <a:lstStyle/>
        <a:p>
          <a:r>
            <a:rPr lang="ru-RU" dirty="0" smtClean="0"/>
            <a:t>Цель</a:t>
          </a:r>
          <a:endParaRPr lang="ru-RU" dirty="0"/>
        </a:p>
      </dgm:t>
    </dgm:pt>
    <dgm:pt modelId="{4EDD24BF-5253-4E07-BE9C-F47A643DFBD1}" type="parTrans" cxnId="{4F1C88AC-7A02-4662-B398-9CA50DC77ADB}">
      <dgm:prSet/>
      <dgm:spPr/>
      <dgm:t>
        <a:bodyPr/>
        <a:lstStyle/>
        <a:p>
          <a:endParaRPr lang="ru-RU"/>
        </a:p>
      </dgm:t>
    </dgm:pt>
    <dgm:pt modelId="{765B2C1D-6ABB-4EAC-A9A2-701D1C7B72F1}" type="sibTrans" cxnId="{4F1C88AC-7A02-4662-B398-9CA50DC77ADB}">
      <dgm:prSet/>
      <dgm:spPr/>
      <dgm:t>
        <a:bodyPr/>
        <a:lstStyle/>
        <a:p>
          <a:endParaRPr lang="ru-RU"/>
        </a:p>
      </dgm:t>
    </dgm:pt>
    <dgm:pt modelId="{C14FB259-DBE2-451A-92EB-7F1D8AABFE51}">
      <dgm:prSet phldrT="[Текст]"/>
      <dgm:spPr/>
      <dgm:t>
        <a:bodyPr/>
        <a:lstStyle/>
        <a:p>
          <a:r>
            <a:rPr lang="ru-RU" dirty="0" smtClean="0"/>
            <a:t>подцель</a:t>
          </a:r>
          <a:endParaRPr lang="ru-RU" dirty="0"/>
        </a:p>
      </dgm:t>
    </dgm:pt>
    <dgm:pt modelId="{FE70ED43-CBC3-46C0-9FDA-7D43CD08D56D}" type="parTrans" cxnId="{0EA37107-E4AB-476E-B889-9F56BCCC0F25}">
      <dgm:prSet/>
      <dgm:spPr/>
      <dgm:t>
        <a:bodyPr/>
        <a:lstStyle/>
        <a:p>
          <a:endParaRPr lang="ru-RU"/>
        </a:p>
      </dgm:t>
    </dgm:pt>
    <dgm:pt modelId="{22376EB1-54D5-42EA-81F4-3DB2DBDC403C}" type="sibTrans" cxnId="{0EA37107-E4AB-476E-B889-9F56BCCC0F25}">
      <dgm:prSet/>
      <dgm:spPr/>
      <dgm:t>
        <a:bodyPr/>
        <a:lstStyle/>
        <a:p>
          <a:endParaRPr lang="ru-RU"/>
        </a:p>
      </dgm:t>
    </dgm:pt>
    <dgm:pt modelId="{9E04EF61-194D-4373-BB13-E21B07EF0C66}">
      <dgm:prSet phldrT="[Текст]"/>
      <dgm:spPr/>
      <dgm:t>
        <a:bodyPr/>
        <a:lstStyle/>
        <a:p>
          <a:r>
            <a:rPr lang="ru-RU" dirty="0" smtClean="0"/>
            <a:t>метод</a:t>
          </a:r>
          <a:endParaRPr lang="ru-RU" dirty="0"/>
        </a:p>
      </dgm:t>
    </dgm:pt>
    <dgm:pt modelId="{796F4BBB-3B14-442D-A457-4748BB438A68}" type="parTrans" cxnId="{D774B6EC-5E82-433E-8BCE-0CBF743F6BC2}">
      <dgm:prSet/>
      <dgm:spPr/>
      <dgm:t>
        <a:bodyPr/>
        <a:lstStyle/>
        <a:p>
          <a:endParaRPr lang="ru-RU"/>
        </a:p>
      </dgm:t>
    </dgm:pt>
    <dgm:pt modelId="{9EE5F6EE-D174-4B8D-8E81-72EC323D9D34}" type="sibTrans" cxnId="{D774B6EC-5E82-433E-8BCE-0CBF743F6BC2}">
      <dgm:prSet/>
      <dgm:spPr/>
      <dgm:t>
        <a:bodyPr/>
        <a:lstStyle/>
        <a:p>
          <a:endParaRPr lang="ru-RU"/>
        </a:p>
      </dgm:t>
    </dgm:pt>
    <dgm:pt modelId="{972852DF-8DB0-4DC5-9599-9127DC553525}">
      <dgm:prSet phldrT="[Текст]"/>
      <dgm:spPr/>
      <dgm:t>
        <a:bodyPr/>
        <a:lstStyle/>
        <a:p>
          <a:r>
            <a:rPr lang="ru-RU" dirty="0" smtClean="0"/>
            <a:t>метод</a:t>
          </a:r>
          <a:endParaRPr lang="ru-RU" dirty="0"/>
        </a:p>
      </dgm:t>
    </dgm:pt>
    <dgm:pt modelId="{5BE356EA-8EE6-442B-8F6E-5C9931C4457E}" type="parTrans" cxnId="{834DFFE8-F5C2-44B1-8A97-C7970F39AAB0}">
      <dgm:prSet/>
      <dgm:spPr/>
      <dgm:t>
        <a:bodyPr/>
        <a:lstStyle/>
        <a:p>
          <a:endParaRPr lang="ru-RU"/>
        </a:p>
      </dgm:t>
    </dgm:pt>
    <dgm:pt modelId="{03E7F5E2-4ABD-471D-BC13-73BCAA8DE36F}" type="sibTrans" cxnId="{834DFFE8-F5C2-44B1-8A97-C7970F39AAB0}">
      <dgm:prSet/>
      <dgm:spPr/>
      <dgm:t>
        <a:bodyPr/>
        <a:lstStyle/>
        <a:p>
          <a:endParaRPr lang="ru-RU"/>
        </a:p>
      </dgm:t>
    </dgm:pt>
    <dgm:pt modelId="{C8017B9F-351A-4A31-97EB-ADE6FD3F2DC6}">
      <dgm:prSet phldrT="[Текст]"/>
      <dgm:spPr/>
      <dgm:t>
        <a:bodyPr/>
        <a:lstStyle/>
        <a:p>
          <a:r>
            <a:rPr lang="ru-RU" dirty="0" smtClean="0"/>
            <a:t>подцель</a:t>
          </a:r>
          <a:endParaRPr lang="ru-RU" dirty="0"/>
        </a:p>
      </dgm:t>
    </dgm:pt>
    <dgm:pt modelId="{14037252-7B56-4C95-9BC1-BC07A5F6E941}" type="parTrans" cxnId="{67C817AD-9930-401F-950A-19C065AF9913}">
      <dgm:prSet/>
      <dgm:spPr/>
      <dgm:t>
        <a:bodyPr/>
        <a:lstStyle/>
        <a:p>
          <a:endParaRPr lang="ru-RU"/>
        </a:p>
      </dgm:t>
    </dgm:pt>
    <dgm:pt modelId="{6965CEA3-30EF-4BC4-948B-3813E5F9777A}" type="sibTrans" cxnId="{67C817AD-9930-401F-950A-19C065AF9913}">
      <dgm:prSet/>
      <dgm:spPr/>
      <dgm:t>
        <a:bodyPr/>
        <a:lstStyle/>
        <a:p>
          <a:endParaRPr lang="ru-RU"/>
        </a:p>
      </dgm:t>
    </dgm:pt>
    <dgm:pt modelId="{34A1D733-93C3-4526-979B-FB29D5DA37A3}">
      <dgm:prSet phldrT="[Текст]"/>
      <dgm:spPr/>
      <dgm:t>
        <a:bodyPr/>
        <a:lstStyle/>
        <a:p>
          <a:r>
            <a:rPr lang="ru-RU" dirty="0" smtClean="0"/>
            <a:t>метод</a:t>
          </a:r>
          <a:endParaRPr lang="ru-RU" dirty="0"/>
        </a:p>
      </dgm:t>
    </dgm:pt>
    <dgm:pt modelId="{1143E439-78EA-4D4C-A722-6C94245F82BC}" type="parTrans" cxnId="{FC1DD512-E6C8-4508-9E2E-4A58CD7F9478}">
      <dgm:prSet/>
      <dgm:spPr/>
      <dgm:t>
        <a:bodyPr/>
        <a:lstStyle/>
        <a:p>
          <a:endParaRPr lang="ru-RU"/>
        </a:p>
      </dgm:t>
    </dgm:pt>
    <dgm:pt modelId="{85261117-1038-442C-B400-B6D32FA5645B}" type="sibTrans" cxnId="{FC1DD512-E6C8-4508-9E2E-4A58CD7F9478}">
      <dgm:prSet/>
      <dgm:spPr/>
      <dgm:t>
        <a:bodyPr/>
        <a:lstStyle/>
        <a:p>
          <a:endParaRPr lang="ru-RU"/>
        </a:p>
      </dgm:t>
    </dgm:pt>
    <dgm:pt modelId="{84531988-11B0-461A-916F-E7D88098E0CD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691E1D4C-6261-4D5E-A9BC-36CE62759CE8}" type="parTrans" cxnId="{EFC4801E-F73D-4641-A1D1-C3B7DC1FCD07}">
      <dgm:prSet/>
      <dgm:spPr/>
      <dgm:t>
        <a:bodyPr/>
        <a:lstStyle/>
        <a:p>
          <a:endParaRPr lang="ru-RU"/>
        </a:p>
      </dgm:t>
    </dgm:pt>
    <dgm:pt modelId="{D29CE472-28AF-4630-A250-06A740D6E74D}" type="sibTrans" cxnId="{EFC4801E-F73D-4641-A1D1-C3B7DC1FCD07}">
      <dgm:prSet/>
      <dgm:spPr/>
      <dgm:t>
        <a:bodyPr/>
        <a:lstStyle/>
        <a:p>
          <a:endParaRPr lang="ru-RU"/>
        </a:p>
      </dgm:t>
    </dgm:pt>
    <dgm:pt modelId="{50B8F4FD-DDD8-45E8-BC60-A1DE1390E2B3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6391AB70-D29F-41FA-A2C3-DAEE6E5B019D}" type="parTrans" cxnId="{FCAC4D92-E549-4034-A78E-B7E8B5A24402}">
      <dgm:prSet/>
      <dgm:spPr/>
      <dgm:t>
        <a:bodyPr/>
        <a:lstStyle/>
        <a:p>
          <a:endParaRPr lang="ru-RU"/>
        </a:p>
      </dgm:t>
    </dgm:pt>
    <dgm:pt modelId="{CE9835CE-642E-409F-BF50-496CFAECA6D5}" type="sibTrans" cxnId="{FCAC4D92-E549-4034-A78E-B7E8B5A24402}">
      <dgm:prSet/>
      <dgm:spPr/>
      <dgm:t>
        <a:bodyPr/>
        <a:lstStyle/>
        <a:p>
          <a:endParaRPr lang="ru-RU"/>
        </a:p>
      </dgm:t>
    </dgm:pt>
    <dgm:pt modelId="{27F5710C-2BD9-4E1C-8846-927213896B5E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D9EEA547-1FE7-4F98-B08C-5F35A293693F}" type="parTrans" cxnId="{4487D309-6AE9-4914-BC49-9DA937B27CA2}">
      <dgm:prSet/>
      <dgm:spPr/>
      <dgm:t>
        <a:bodyPr/>
        <a:lstStyle/>
        <a:p>
          <a:endParaRPr lang="ru-RU"/>
        </a:p>
      </dgm:t>
    </dgm:pt>
    <dgm:pt modelId="{A057116C-AE82-4EAA-A4FB-593C46AC834B}" type="sibTrans" cxnId="{4487D309-6AE9-4914-BC49-9DA937B27CA2}">
      <dgm:prSet/>
      <dgm:spPr/>
      <dgm:t>
        <a:bodyPr/>
        <a:lstStyle/>
        <a:p>
          <a:endParaRPr lang="ru-RU"/>
        </a:p>
      </dgm:t>
    </dgm:pt>
    <dgm:pt modelId="{871AE608-50D3-4343-89D2-DE0E19E7CAFA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9B2437A9-7D68-48BE-9662-F02B94F67B1A}" type="parTrans" cxnId="{BD61FEC1-F4D6-478E-BD07-A48209BA1072}">
      <dgm:prSet/>
      <dgm:spPr/>
      <dgm:t>
        <a:bodyPr/>
        <a:lstStyle/>
        <a:p>
          <a:endParaRPr lang="ru-RU"/>
        </a:p>
      </dgm:t>
    </dgm:pt>
    <dgm:pt modelId="{48F3D20B-CE39-4027-BE6D-77434853F966}" type="sibTrans" cxnId="{BD61FEC1-F4D6-478E-BD07-A48209BA1072}">
      <dgm:prSet/>
      <dgm:spPr/>
      <dgm:t>
        <a:bodyPr/>
        <a:lstStyle/>
        <a:p>
          <a:endParaRPr lang="ru-RU"/>
        </a:p>
      </dgm:t>
    </dgm:pt>
    <dgm:pt modelId="{E6398793-5D6A-4A6F-877E-53144FFEEA1F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F5844FDD-8142-40FF-83FA-2EADA2A58EB7}" type="parTrans" cxnId="{06DE76C6-D544-47C3-BF49-3B1949F63159}">
      <dgm:prSet/>
      <dgm:spPr/>
      <dgm:t>
        <a:bodyPr/>
        <a:lstStyle/>
        <a:p>
          <a:endParaRPr lang="ru-RU"/>
        </a:p>
      </dgm:t>
    </dgm:pt>
    <dgm:pt modelId="{14BA45C6-351C-4ED3-A047-BF6BA82DA3E9}" type="sibTrans" cxnId="{06DE76C6-D544-47C3-BF49-3B1949F63159}">
      <dgm:prSet/>
      <dgm:spPr/>
      <dgm:t>
        <a:bodyPr/>
        <a:lstStyle/>
        <a:p>
          <a:endParaRPr lang="ru-RU"/>
        </a:p>
      </dgm:t>
    </dgm:pt>
    <dgm:pt modelId="{61642797-2221-4157-8E22-C475F4DAE24E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F4B71A78-444A-4851-9DA9-151EE08255AF}" type="parTrans" cxnId="{5B1851A1-DBD1-4205-A55B-9674F12F22D3}">
      <dgm:prSet/>
      <dgm:spPr/>
      <dgm:t>
        <a:bodyPr/>
        <a:lstStyle/>
        <a:p>
          <a:endParaRPr lang="ru-RU"/>
        </a:p>
      </dgm:t>
    </dgm:pt>
    <dgm:pt modelId="{B7656576-90AB-4BB3-B873-BE3D0620B8FB}" type="sibTrans" cxnId="{5B1851A1-DBD1-4205-A55B-9674F12F22D3}">
      <dgm:prSet/>
      <dgm:spPr/>
      <dgm:t>
        <a:bodyPr/>
        <a:lstStyle/>
        <a:p>
          <a:endParaRPr lang="ru-RU"/>
        </a:p>
      </dgm:t>
    </dgm:pt>
    <dgm:pt modelId="{89DD0E5A-37E0-45EE-A089-168B75A1064E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DC473EE6-0B0F-43E4-B12C-20B45BFC2AEF}" type="parTrans" cxnId="{A0D340A2-B530-48A4-9E3D-0028C1A0E7EB}">
      <dgm:prSet/>
      <dgm:spPr/>
      <dgm:t>
        <a:bodyPr/>
        <a:lstStyle/>
        <a:p>
          <a:endParaRPr lang="ru-RU"/>
        </a:p>
      </dgm:t>
    </dgm:pt>
    <dgm:pt modelId="{5B824846-5218-49E7-BA3F-242CEB7C9C04}" type="sibTrans" cxnId="{A0D340A2-B530-48A4-9E3D-0028C1A0E7EB}">
      <dgm:prSet/>
      <dgm:spPr/>
      <dgm:t>
        <a:bodyPr/>
        <a:lstStyle/>
        <a:p>
          <a:endParaRPr lang="ru-RU"/>
        </a:p>
      </dgm:t>
    </dgm:pt>
    <dgm:pt modelId="{7DD3D44E-0D12-4C84-B38B-66240EFE6F88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C51A0C11-BAE4-4F0C-95A8-5F0919FAC4F3}" type="parTrans" cxnId="{12539EFD-3D49-48E1-B8E6-23F6FC02B486}">
      <dgm:prSet/>
      <dgm:spPr/>
      <dgm:t>
        <a:bodyPr/>
        <a:lstStyle/>
        <a:p>
          <a:endParaRPr lang="ru-RU"/>
        </a:p>
      </dgm:t>
    </dgm:pt>
    <dgm:pt modelId="{0B6F5E15-ADBB-4066-A6F1-B548E73C1CA0}" type="sibTrans" cxnId="{12539EFD-3D49-48E1-B8E6-23F6FC02B486}">
      <dgm:prSet/>
      <dgm:spPr/>
      <dgm:t>
        <a:bodyPr/>
        <a:lstStyle/>
        <a:p>
          <a:endParaRPr lang="ru-RU"/>
        </a:p>
      </dgm:t>
    </dgm:pt>
    <dgm:pt modelId="{E8DD362D-4D05-4351-AE5F-7FD9EAEFC0E6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C145DEFA-8001-41B1-8A60-68E18F132AD0}" type="parTrans" cxnId="{8DE37927-4931-45B9-A49F-4C29BB4464FE}">
      <dgm:prSet/>
      <dgm:spPr/>
      <dgm:t>
        <a:bodyPr/>
        <a:lstStyle/>
        <a:p>
          <a:endParaRPr lang="ru-RU"/>
        </a:p>
      </dgm:t>
    </dgm:pt>
    <dgm:pt modelId="{799694C2-5B5C-4403-A26A-97E77E38CDE8}" type="sibTrans" cxnId="{8DE37927-4931-45B9-A49F-4C29BB4464FE}">
      <dgm:prSet/>
      <dgm:spPr/>
      <dgm:t>
        <a:bodyPr/>
        <a:lstStyle/>
        <a:p>
          <a:endParaRPr lang="ru-RU"/>
        </a:p>
      </dgm:t>
    </dgm:pt>
    <dgm:pt modelId="{83CCC62E-5F58-4A6D-B1D2-2877E341D4B5}">
      <dgm:prSet/>
      <dgm:spPr/>
      <dgm:t>
        <a:bodyPr/>
        <a:lstStyle/>
        <a:p>
          <a:r>
            <a:rPr lang="ru-RU" dirty="0" smtClean="0"/>
            <a:t>операция</a:t>
          </a:r>
          <a:endParaRPr lang="ru-RU" dirty="0"/>
        </a:p>
      </dgm:t>
    </dgm:pt>
    <dgm:pt modelId="{6B78762A-07CD-4564-B005-BE549DDE7B38}" type="parTrans" cxnId="{807A79B3-5735-4625-A999-3098F77CF7CB}">
      <dgm:prSet/>
      <dgm:spPr/>
      <dgm:t>
        <a:bodyPr/>
        <a:lstStyle/>
        <a:p>
          <a:endParaRPr lang="ru-RU"/>
        </a:p>
      </dgm:t>
    </dgm:pt>
    <dgm:pt modelId="{BECCD028-D03A-411C-83C4-49A29D4EF124}" type="sibTrans" cxnId="{807A79B3-5735-4625-A999-3098F77CF7CB}">
      <dgm:prSet/>
      <dgm:spPr/>
      <dgm:t>
        <a:bodyPr/>
        <a:lstStyle/>
        <a:p>
          <a:endParaRPr lang="ru-RU"/>
        </a:p>
      </dgm:t>
    </dgm:pt>
    <dgm:pt modelId="{7AB81607-D283-43C9-92F6-B5197314E68E}" type="pres">
      <dgm:prSet presAssocID="{EF50C1E6-9914-402D-8262-796B98CB9D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D7DEEA1-6621-4DF8-8304-B72FAA177319}" type="pres">
      <dgm:prSet presAssocID="{F947A963-7D92-4D39-ADEE-865185331286}" presName="hierRoot1" presStyleCnt="0"/>
      <dgm:spPr/>
    </dgm:pt>
    <dgm:pt modelId="{0933CC2C-AC51-4F50-A30D-290B20F13D3F}" type="pres">
      <dgm:prSet presAssocID="{F947A963-7D92-4D39-ADEE-865185331286}" presName="composite" presStyleCnt="0"/>
      <dgm:spPr/>
    </dgm:pt>
    <dgm:pt modelId="{C10A096D-EC09-438D-93FB-746F312D9BEB}" type="pres">
      <dgm:prSet presAssocID="{F947A963-7D92-4D39-ADEE-865185331286}" presName="background" presStyleLbl="node0" presStyleIdx="0" presStyleCnt="1"/>
      <dgm:spPr/>
    </dgm:pt>
    <dgm:pt modelId="{4AD24B05-E06C-4399-B5FF-B34B873C1E85}" type="pres">
      <dgm:prSet presAssocID="{F947A963-7D92-4D39-ADEE-86518533128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30B23A-8388-47C1-ABF2-88A3BB50850A}" type="pres">
      <dgm:prSet presAssocID="{F947A963-7D92-4D39-ADEE-865185331286}" presName="hierChild2" presStyleCnt="0"/>
      <dgm:spPr/>
    </dgm:pt>
    <dgm:pt modelId="{4AF84A43-48D5-4F5D-9862-0ED91E0485A7}" type="pres">
      <dgm:prSet presAssocID="{FE70ED43-CBC3-46C0-9FDA-7D43CD08D56D}" presName="Name10" presStyleLbl="parChTrans1D2" presStyleIdx="0" presStyleCnt="2"/>
      <dgm:spPr/>
      <dgm:t>
        <a:bodyPr/>
        <a:lstStyle/>
        <a:p>
          <a:endParaRPr lang="ru-RU"/>
        </a:p>
      </dgm:t>
    </dgm:pt>
    <dgm:pt modelId="{AD536B58-1814-4471-BAAD-EE200BED5111}" type="pres">
      <dgm:prSet presAssocID="{C14FB259-DBE2-451A-92EB-7F1D8AABFE51}" presName="hierRoot2" presStyleCnt="0"/>
      <dgm:spPr/>
    </dgm:pt>
    <dgm:pt modelId="{D129D9CF-8386-43A6-9E68-6BDE59FDF32F}" type="pres">
      <dgm:prSet presAssocID="{C14FB259-DBE2-451A-92EB-7F1D8AABFE51}" presName="composite2" presStyleCnt="0"/>
      <dgm:spPr/>
    </dgm:pt>
    <dgm:pt modelId="{2008FAE5-9F23-4DC5-9233-EC0E9EBF7454}" type="pres">
      <dgm:prSet presAssocID="{C14FB259-DBE2-451A-92EB-7F1D8AABFE51}" presName="background2" presStyleLbl="node2" presStyleIdx="0" presStyleCnt="2"/>
      <dgm:spPr/>
    </dgm:pt>
    <dgm:pt modelId="{5E1575BB-6426-4ED5-9E2C-5543CE56FE3B}" type="pres">
      <dgm:prSet presAssocID="{C14FB259-DBE2-451A-92EB-7F1D8AABFE5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8D4B15-365B-4D47-8654-5EFDD085800A}" type="pres">
      <dgm:prSet presAssocID="{C14FB259-DBE2-451A-92EB-7F1D8AABFE51}" presName="hierChild3" presStyleCnt="0"/>
      <dgm:spPr/>
    </dgm:pt>
    <dgm:pt modelId="{F041A052-5BF5-4D52-B8DE-5B7DE2E9AB0E}" type="pres">
      <dgm:prSet presAssocID="{796F4BBB-3B14-442D-A457-4748BB438A68}" presName="Name17" presStyleLbl="parChTrans1D3" presStyleIdx="0" presStyleCnt="3"/>
      <dgm:spPr/>
      <dgm:t>
        <a:bodyPr/>
        <a:lstStyle/>
        <a:p>
          <a:endParaRPr lang="ru-RU"/>
        </a:p>
      </dgm:t>
    </dgm:pt>
    <dgm:pt modelId="{748B9771-4D4C-4EC7-911A-FE69AD18F34D}" type="pres">
      <dgm:prSet presAssocID="{9E04EF61-194D-4373-BB13-E21B07EF0C66}" presName="hierRoot3" presStyleCnt="0"/>
      <dgm:spPr/>
    </dgm:pt>
    <dgm:pt modelId="{ECEBC8A1-E70E-40B6-AF0B-FEFAC69D29DF}" type="pres">
      <dgm:prSet presAssocID="{9E04EF61-194D-4373-BB13-E21B07EF0C66}" presName="composite3" presStyleCnt="0"/>
      <dgm:spPr/>
    </dgm:pt>
    <dgm:pt modelId="{F3FD58C1-DE1E-46E4-9E39-2CD03245151C}" type="pres">
      <dgm:prSet presAssocID="{9E04EF61-194D-4373-BB13-E21B07EF0C66}" presName="background3" presStyleLbl="node3" presStyleIdx="0" presStyleCnt="3"/>
      <dgm:spPr/>
    </dgm:pt>
    <dgm:pt modelId="{FA9A3E3C-B207-4F15-BB6D-E0D4B788BF42}" type="pres">
      <dgm:prSet presAssocID="{9E04EF61-194D-4373-BB13-E21B07EF0C6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437785-BBC9-473F-97C3-F0B9749097D3}" type="pres">
      <dgm:prSet presAssocID="{9E04EF61-194D-4373-BB13-E21B07EF0C66}" presName="hierChild4" presStyleCnt="0"/>
      <dgm:spPr/>
    </dgm:pt>
    <dgm:pt modelId="{F0C59048-7467-4BBA-A211-4F31168C5CBD}" type="pres">
      <dgm:prSet presAssocID="{691E1D4C-6261-4D5E-A9BC-36CE62759CE8}" presName="Name23" presStyleLbl="parChTrans1D4" presStyleIdx="0" presStyleCnt="10"/>
      <dgm:spPr/>
      <dgm:t>
        <a:bodyPr/>
        <a:lstStyle/>
        <a:p>
          <a:endParaRPr lang="ru-RU"/>
        </a:p>
      </dgm:t>
    </dgm:pt>
    <dgm:pt modelId="{0A3DA710-4748-461E-B9CA-295FD78FD979}" type="pres">
      <dgm:prSet presAssocID="{84531988-11B0-461A-916F-E7D88098E0CD}" presName="hierRoot4" presStyleCnt="0"/>
      <dgm:spPr/>
    </dgm:pt>
    <dgm:pt modelId="{F6085B8E-B9E1-4AED-B250-A9F6B3B0DA6D}" type="pres">
      <dgm:prSet presAssocID="{84531988-11B0-461A-916F-E7D88098E0CD}" presName="composite4" presStyleCnt="0"/>
      <dgm:spPr/>
    </dgm:pt>
    <dgm:pt modelId="{22222D06-0331-40C8-A51A-F7CE23B21FD8}" type="pres">
      <dgm:prSet presAssocID="{84531988-11B0-461A-916F-E7D88098E0CD}" presName="background4" presStyleLbl="node4" presStyleIdx="0" presStyleCnt="10"/>
      <dgm:spPr/>
    </dgm:pt>
    <dgm:pt modelId="{17288525-AE33-4708-AC6D-5605A7C5F5CD}" type="pres">
      <dgm:prSet presAssocID="{84531988-11B0-461A-916F-E7D88098E0CD}" presName="text4" presStyleLbl="fgAcc4" presStyleIdx="0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4E160C2-EC8E-4FC5-83B5-2220835999BB}" type="pres">
      <dgm:prSet presAssocID="{84531988-11B0-461A-916F-E7D88098E0CD}" presName="hierChild5" presStyleCnt="0"/>
      <dgm:spPr/>
    </dgm:pt>
    <dgm:pt modelId="{73846ABA-6A95-43D3-A751-13585C7E5862}" type="pres">
      <dgm:prSet presAssocID="{6391AB70-D29F-41FA-A2C3-DAEE6E5B019D}" presName="Name23" presStyleLbl="parChTrans1D4" presStyleIdx="1" presStyleCnt="10"/>
      <dgm:spPr/>
      <dgm:t>
        <a:bodyPr/>
        <a:lstStyle/>
        <a:p>
          <a:endParaRPr lang="ru-RU"/>
        </a:p>
      </dgm:t>
    </dgm:pt>
    <dgm:pt modelId="{77396C98-FF6B-4F02-8239-B5CDABB2D2EA}" type="pres">
      <dgm:prSet presAssocID="{50B8F4FD-DDD8-45E8-BC60-A1DE1390E2B3}" presName="hierRoot4" presStyleCnt="0"/>
      <dgm:spPr/>
    </dgm:pt>
    <dgm:pt modelId="{865C8F7F-7F9A-4754-B217-94CE91D05F41}" type="pres">
      <dgm:prSet presAssocID="{50B8F4FD-DDD8-45E8-BC60-A1DE1390E2B3}" presName="composite4" presStyleCnt="0"/>
      <dgm:spPr/>
    </dgm:pt>
    <dgm:pt modelId="{50946DC5-C776-4019-B2F2-7B8856FF6778}" type="pres">
      <dgm:prSet presAssocID="{50B8F4FD-DDD8-45E8-BC60-A1DE1390E2B3}" presName="background4" presStyleLbl="node4" presStyleIdx="1" presStyleCnt="10"/>
      <dgm:spPr/>
    </dgm:pt>
    <dgm:pt modelId="{B88DD7FC-3BCF-4055-89ED-C2636EDC3399}" type="pres">
      <dgm:prSet presAssocID="{50B8F4FD-DDD8-45E8-BC60-A1DE1390E2B3}" presName="text4" presStyleLbl="fgAcc4" presStyleIdx="1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F6C9B3-9892-49A4-946A-BE6ECC280CF2}" type="pres">
      <dgm:prSet presAssocID="{50B8F4FD-DDD8-45E8-BC60-A1DE1390E2B3}" presName="hierChild5" presStyleCnt="0"/>
      <dgm:spPr/>
    </dgm:pt>
    <dgm:pt modelId="{0FC1D1A7-E96F-4B1E-B035-3152A9A945B1}" type="pres">
      <dgm:prSet presAssocID="{C51A0C11-BAE4-4F0C-95A8-5F0919FAC4F3}" presName="Name23" presStyleLbl="parChTrans1D4" presStyleIdx="2" presStyleCnt="10"/>
      <dgm:spPr/>
      <dgm:t>
        <a:bodyPr/>
        <a:lstStyle/>
        <a:p>
          <a:endParaRPr lang="ru-RU"/>
        </a:p>
      </dgm:t>
    </dgm:pt>
    <dgm:pt modelId="{0298A414-C8B6-4B2C-B7FC-C27C0EBCF25E}" type="pres">
      <dgm:prSet presAssocID="{7DD3D44E-0D12-4C84-B38B-66240EFE6F88}" presName="hierRoot4" presStyleCnt="0"/>
      <dgm:spPr/>
    </dgm:pt>
    <dgm:pt modelId="{D19BC562-629F-4144-BDB8-06EFC488EA12}" type="pres">
      <dgm:prSet presAssocID="{7DD3D44E-0D12-4C84-B38B-66240EFE6F88}" presName="composite4" presStyleCnt="0"/>
      <dgm:spPr/>
    </dgm:pt>
    <dgm:pt modelId="{E062B05D-AACB-4698-9B04-2BD4F9E602F1}" type="pres">
      <dgm:prSet presAssocID="{7DD3D44E-0D12-4C84-B38B-66240EFE6F88}" presName="background4" presStyleLbl="node4" presStyleIdx="2" presStyleCnt="10"/>
      <dgm:spPr/>
    </dgm:pt>
    <dgm:pt modelId="{0459194F-3A6F-44B2-952A-2C48A858A4F4}" type="pres">
      <dgm:prSet presAssocID="{7DD3D44E-0D12-4C84-B38B-66240EFE6F88}" presName="text4" presStyleLbl="fgAcc4" presStyleIdx="2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237306-5857-434D-AB92-158CD67B353D}" type="pres">
      <dgm:prSet presAssocID="{7DD3D44E-0D12-4C84-B38B-66240EFE6F88}" presName="hierChild5" presStyleCnt="0"/>
      <dgm:spPr/>
    </dgm:pt>
    <dgm:pt modelId="{EC4260CA-0F9C-4EAB-B050-016693AB60D5}" type="pres">
      <dgm:prSet presAssocID="{5BE356EA-8EE6-442B-8F6E-5C9931C4457E}" presName="Name17" presStyleLbl="parChTrans1D3" presStyleIdx="1" presStyleCnt="3"/>
      <dgm:spPr/>
      <dgm:t>
        <a:bodyPr/>
        <a:lstStyle/>
        <a:p>
          <a:endParaRPr lang="ru-RU"/>
        </a:p>
      </dgm:t>
    </dgm:pt>
    <dgm:pt modelId="{B32AFC45-EB3C-459F-B390-5331A7F90A5B}" type="pres">
      <dgm:prSet presAssocID="{972852DF-8DB0-4DC5-9599-9127DC553525}" presName="hierRoot3" presStyleCnt="0"/>
      <dgm:spPr/>
    </dgm:pt>
    <dgm:pt modelId="{8D139534-FFAB-4A5B-BA26-A73AC837B1FD}" type="pres">
      <dgm:prSet presAssocID="{972852DF-8DB0-4DC5-9599-9127DC553525}" presName="composite3" presStyleCnt="0"/>
      <dgm:spPr/>
    </dgm:pt>
    <dgm:pt modelId="{C34E8B79-23CC-436D-9F12-6DCD9F161D1C}" type="pres">
      <dgm:prSet presAssocID="{972852DF-8DB0-4DC5-9599-9127DC553525}" presName="background3" presStyleLbl="node3" presStyleIdx="1" presStyleCnt="3"/>
      <dgm:spPr/>
    </dgm:pt>
    <dgm:pt modelId="{92D01155-3EE1-40B3-BFF6-2413F940FC5D}" type="pres">
      <dgm:prSet presAssocID="{972852DF-8DB0-4DC5-9599-9127DC55352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797A5B-6A44-4E8C-8100-279B677E6E62}" type="pres">
      <dgm:prSet presAssocID="{972852DF-8DB0-4DC5-9599-9127DC553525}" presName="hierChild4" presStyleCnt="0"/>
      <dgm:spPr/>
    </dgm:pt>
    <dgm:pt modelId="{B2FB6507-C876-4A98-BC02-F54B07673FC5}" type="pres">
      <dgm:prSet presAssocID="{D9EEA547-1FE7-4F98-B08C-5F35A293693F}" presName="Name23" presStyleLbl="parChTrans1D4" presStyleIdx="3" presStyleCnt="10"/>
      <dgm:spPr/>
      <dgm:t>
        <a:bodyPr/>
        <a:lstStyle/>
        <a:p>
          <a:endParaRPr lang="ru-RU"/>
        </a:p>
      </dgm:t>
    </dgm:pt>
    <dgm:pt modelId="{B3D64546-D3C6-444D-8E57-109FEED2D336}" type="pres">
      <dgm:prSet presAssocID="{27F5710C-2BD9-4E1C-8846-927213896B5E}" presName="hierRoot4" presStyleCnt="0"/>
      <dgm:spPr/>
    </dgm:pt>
    <dgm:pt modelId="{BA6C1625-F5C7-4D99-90B9-B1B1B326E26B}" type="pres">
      <dgm:prSet presAssocID="{27F5710C-2BD9-4E1C-8846-927213896B5E}" presName="composite4" presStyleCnt="0"/>
      <dgm:spPr/>
    </dgm:pt>
    <dgm:pt modelId="{4C32ED3D-E8CD-4A62-AC2E-13E500AB231E}" type="pres">
      <dgm:prSet presAssocID="{27F5710C-2BD9-4E1C-8846-927213896B5E}" presName="background4" presStyleLbl="node4" presStyleIdx="3" presStyleCnt="10"/>
      <dgm:spPr/>
    </dgm:pt>
    <dgm:pt modelId="{5D5B3586-FABF-44DF-A6E2-FD1C8878E964}" type="pres">
      <dgm:prSet presAssocID="{27F5710C-2BD9-4E1C-8846-927213896B5E}" presName="text4" presStyleLbl="fgAcc4" presStyleIdx="3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1B1C04-EE9B-4D89-9BC6-AA3192F3988C}" type="pres">
      <dgm:prSet presAssocID="{27F5710C-2BD9-4E1C-8846-927213896B5E}" presName="hierChild5" presStyleCnt="0"/>
      <dgm:spPr/>
    </dgm:pt>
    <dgm:pt modelId="{5F2C695D-497B-4FE6-96CB-C903A129E331}" type="pres">
      <dgm:prSet presAssocID="{6B78762A-07CD-4564-B005-BE549DDE7B38}" presName="Name23" presStyleLbl="parChTrans1D4" presStyleIdx="4" presStyleCnt="10"/>
      <dgm:spPr/>
      <dgm:t>
        <a:bodyPr/>
        <a:lstStyle/>
        <a:p>
          <a:endParaRPr lang="ru-RU"/>
        </a:p>
      </dgm:t>
    </dgm:pt>
    <dgm:pt modelId="{D38481BC-DCAB-483A-BD81-37C997280292}" type="pres">
      <dgm:prSet presAssocID="{83CCC62E-5F58-4A6D-B1D2-2877E341D4B5}" presName="hierRoot4" presStyleCnt="0"/>
      <dgm:spPr/>
    </dgm:pt>
    <dgm:pt modelId="{56C8B254-D934-407F-947A-E43112FABFC2}" type="pres">
      <dgm:prSet presAssocID="{83CCC62E-5F58-4A6D-B1D2-2877E341D4B5}" presName="composite4" presStyleCnt="0"/>
      <dgm:spPr/>
    </dgm:pt>
    <dgm:pt modelId="{A1AD3B94-B685-4A5C-A44D-4B37B96CED8C}" type="pres">
      <dgm:prSet presAssocID="{83CCC62E-5F58-4A6D-B1D2-2877E341D4B5}" presName="background4" presStyleLbl="node4" presStyleIdx="4" presStyleCnt="10"/>
      <dgm:spPr/>
    </dgm:pt>
    <dgm:pt modelId="{449108D3-0DD3-450B-8010-C0B1F431EED6}" type="pres">
      <dgm:prSet presAssocID="{83CCC62E-5F58-4A6D-B1D2-2877E341D4B5}" presName="text4" presStyleLbl="fgAcc4" presStyleIdx="4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5419E88-EDCB-4CB4-AC6D-7A56F1ACFAA7}" type="pres">
      <dgm:prSet presAssocID="{83CCC62E-5F58-4A6D-B1D2-2877E341D4B5}" presName="hierChild5" presStyleCnt="0"/>
      <dgm:spPr/>
    </dgm:pt>
    <dgm:pt modelId="{8A0E3976-B4AC-4A27-B29A-B6BCF8E5E5D8}" type="pres">
      <dgm:prSet presAssocID="{C145DEFA-8001-41B1-8A60-68E18F132AD0}" presName="Name23" presStyleLbl="parChTrans1D4" presStyleIdx="5" presStyleCnt="10"/>
      <dgm:spPr/>
      <dgm:t>
        <a:bodyPr/>
        <a:lstStyle/>
        <a:p>
          <a:endParaRPr lang="ru-RU"/>
        </a:p>
      </dgm:t>
    </dgm:pt>
    <dgm:pt modelId="{14D279C8-0EBA-4C84-BCDC-7E27103E44AA}" type="pres">
      <dgm:prSet presAssocID="{E8DD362D-4D05-4351-AE5F-7FD9EAEFC0E6}" presName="hierRoot4" presStyleCnt="0"/>
      <dgm:spPr/>
    </dgm:pt>
    <dgm:pt modelId="{9550074F-6C4B-48EB-86E8-3E8B3A162829}" type="pres">
      <dgm:prSet presAssocID="{E8DD362D-4D05-4351-AE5F-7FD9EAEFC0E6}" presName="composite4" presStyleCnt="0"/>
      <dgm:spPr/>
    </dgm:pt>
    <dgm:pt modelId="{B97BCB5F-A813-4B5B-8C9E-D4950573D4F6}" type="pres">
      <dgm:prSet presAssocID="{E8DD362D-4D05-4351-AE5F-7FD9EAEFC0E6}" presName="background4" presStyleLbl="node4" presStyleIdx="5" presStyleCnt="10"/>
      <dgm:spPr/>
    </dgm:pt>
    <dgm:pt modelId="{F9875DF6-5CA0-4C16-93FF-D2DBC7B8DDE9}" type="pres">
      <dgm:prSet presAssocID="{E8DD362D-4D05-4351-AE5F-7FD9EAEFC0E6}" presName="text4" presStyleLbl="fgAcc4" presStyleIdx="5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0BDBBA-FF15-4470-8A42-786747664834}" type="pres">
      <dgm:prSet presAssocID="{E8DD362D-4D05-4351-AE5F-7FD9EAEFC0E6}" presName="hierChild5" presStyleCnt="0"/>
      <dgm:spPr/>
    </dgm:pt>
    <dgm:pt modelId="{5623531E-7EAF-4EA3-8223-9C8C1010248E}" type="pres">
      <dgm:prSet presAssocID="{9B2437A9-7D68-48BE-9662-F02B94F67B1A}" presName="Name23" presStyleLbl="parChTrans1D4" presStyleIdx="6" presStyleCnt="10"/>
      <dgm:spPr/>
      <dgm:t>
        <a:bodyPr/>
        <a:lstStyle/>
        <a:p>
          <a:endParaRPr lang="ru-RU"/>
        </a:p>
      </dgm:t>
    </dgm:pt>
    <dgm:pt modelId="{BD2C3BA8-E9FA-4C96-AA32-9A3DD5F13CFF}" type="pres">
      <dgm:prSet presAssocID="{871AE608-50D3-4343-89D2-DE0E19E7CAFA}" presName="hierRoot4" presStyleCnt="0"/>
      <dgm:spPr/>
    </dgm:pt>
    <dgm:pt modelId="{A2CC14EF-BD14-4933-BF45-CB1EBB55DA56}" type="pres">
      <dgm:prSet presAssocID="{871AE608-50D3-4343-89D2-DE0E19E7CAFA}" presName="composite4" presStyleCnt="0"/>
      <dgm:spPr/>
    </dgm:pt>
    <dgm:pt modelId="{42930F74-DCE2-444A-BC58-3373160C3769}" type="pres">
      <dgm:prSet presAssocID="{871AE608-50D3-4343-89D2-DE0E19E7CAFA}" presName="background4" presStyleLbl="node4" presStyleIdx="6" presStyleCnt="10"/>
      <dgm:spPr/>
    </dgm:pt>
    <dgm:pt modelId="{D2E078AC-1E85-4DC7-8ECC-E204BE2F4867}" type="pres">
      <dgm:prSet presAssocID="{871AE608-50D3-4343-89D2-DE0E19E7CAFA}" presName="text4" presStyleLbl="fgAcc4" presStyleIdx="6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0D77D9-BAE6-4A7D-9C9C-E956E64898B1}" type="pres">
      <dgm:prSet presAssocID="{871AE608-50D3-4343-89D2-DE0E19E7CAFA}" presName="hierChild5" presStyleCnt="0"/>
      <dgm:spPr/>
    </dgm:pt>
    <dgm:pt modelId="{8EB5741A-F0AF-4DB8-B0EA-2126EF313966}" type="pres">
      <dgm:prSet presAssocID="{DC473EE6-0B0F-43E4-B12C-20B45BFC2AEF}" presName="Name23" presStyleLbl="parChTrans1D4" presStyleIdx="7" presStyleCnt="10"/>
      <dgm:spPr/>
      <dgm:t>
        <a:bodyPr/>
        <a:lstStyle/>
        <a:p>
          <a:endParaRPr lang="ru-RU"/>
        </a:p>
      </dgm:t>
    </dgm:pt>
    <dgm:pt modelId="{3066D8D6-B67E-4F64-95BF-B516A6640EBB}" type="pres">
      <dgm:prSet presAssocID="{89DD0E5A-37E0-45EE-A089-168B75A1064E}" presName="hierRoot4" presStyleCnt="0"/>
      <dgm:spPr/>
    </dgm:pt>
    <dgm:pt modelId="{13820BB7-4DA8-4455-9F80-499AE2184905}" type="pres">
      <dgm:prSet presAssocID="{89DD0E5A-37E0-45EE-A089-168B75A1064E}" presName="composite4" presStyleCnt="0"/>
      <dgm:spPr/>
    </dgm:pt>
    <dgm:pt modelId="{5C2326A8-189B-47CD-8865-B4EFA8AD4CFD}" type="pres">
      <dgm:prSet presAssocID="{89DD0E5A-37E0-45EE-A089-168B75A1064E}" presName="background4" presStyleLbl="node4" presStyleIdx="7" presStyleCnt="10"/>
      <dgm:spPr/>
    </dgm:pt>
    <dgm:pt modelId="{2C1B9E1D-0771-49B4-A536-CD389C8CE902}" type="pres">
      <dgm:prSet presAssocID="{89DD0E5A-37E0-45EE-A089-168B75A1064E}" presName="text4" presStyleLbl="fgAcc4" presStyleIdx="7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CE0E79-4380-4AF0-84BE-730FEADDFE35}" type="pres">
      <dgm:prSet presAssocID="{89DD0E5A-37E0-45EE-A089-168B75A1064E}" presName="hierChild5" presStyleCnt="0"/>
      <dgm:spPr/>
    </dgm:pt>
    <dgm:pt modelId="{32F5C5C6-B92D-4A4C-9DB7-A729717DC8A0}" type="pres">
      <dgm:prSet presAssocID="{14037252-7B56-4C95-9BC1-BC07A5F6E941}" presName="Name10" presStyleLbl="parChTrans1D2" presStyleIdx="1" presStyleCnt="2"/>
      <dgm:spPr/>
      <dgm:t>
        <a:bodyPr/>
        <a:lstStyle/>
        <a:p>
          <a:endParaRPr lang="ru-RU"/>
        </a:p>
      </dgm:t>
    </dgm:pt>
    <dgm:pt modelId="{B1C5C820-9A3C-45BB-81C4-02B21844EF1C}" type="pres">
      <dgm:prSet presAssocID="{C8017B9F-351A-4A31-97EB-ADE6FD3F2DC6}" presName="hierRoot2" presStyleCnt="0"/>
      <dgm:spPr/>
    </dgm:pt>
    <dgm:pt modelId="{3B9635FB-4A22-440E-B07D-9F6EDF538050}" type="pres">
      <dgm:prSet presAssocID="{C8017B9F-351A-4A31-97EB-ADE6FD3F2DC6}" presName="composite2" presStyleCnt="0"/>
      <dgm:spPr/>
    </dgm:pt>
    <dgm:pt modelId="{36053A09-C901-4F58-B77B-8F3DDC7D94D0}" type="pres">
      <dgm:prSet presAssocID="{C8017B9F-351A-4A31-97EB-ADE6FD3F2DC6}" presName="background2" presStyleLbl="node2" presStyleIdx="1" presStyleCnt="2"/>
      <dgm:spPr/>
    </dgm:pt>
    <dgm:pt modelId="{45FDB13F-C107-439B-BF38-A307694F81FE}" type="pres">
      <dgm:prSet presAssocID="{C8017B9F-351A-4A31-97EB-ADE6FD3F2DC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4D5221-CAD5-4668-AED3-46D844B97149}" type="pres">
      <dgm:prSet presAssocID="{C8017B9F-351A-4A31-97EB-ADE6FD3F2DC6}" presName="hierChild3" presStyleCnt="0"/>
      <dgm:spPr/>
    </dgm:pt>
    <dgm:pt modelId="{F0F5AC3B-A80F-4AEB-9909-F58FAF465C2B}" type="pres">
      <dgm:prSet presAssocID="{1143E439-78EA-4D4C-A722-6C94245F82BC}" presName="Name17" presStyleLbl="parChTrans1D3" presStyleIdx="2" presStyleCnt="3"/>
      <dgm:spPr/>
      <dgm:t>
        <a:bodyPr/>
        <a:lstStyle/>
        <a:p>
          <a:endParaRPr lang="ru-RU"/>
        </a:p>
      </dgm:t>
    </dgm:pt>
    <dgm:pt modelId="{FF47D343-4518-4F0C-BC2D-787F743BE12F}" type="pres">
      <dgm:prSet presAssocID="{34A1D733-93C3-4526-979B-FB29D5DA37A3}" presName="hierRoot3" presStyleCnt="0"/>
      <dgm:spPr/>
    </dgm:pt>
    <dgm:pt modelId="{2FF85A55-9B12-457F-95AE-42B9AE2E35EF}" type="pres">
      <dgm:prSet presAssocID="{34A1D733-93C3-4526-979B-FB29D5DA37A3}" presName="composite3" presStyleCnt="0"/>
      <dgm:spPr/>
    </dgm:pt>
    <dgm:pt modelId="{57221E24-13D9-4022-9738-D0065F038938}" type="pres">
      <dgm:prSet presAssocID="{34A1D733-93C3-4526-979B-FB29D5DA37A3}" presName="background3" presStyleLbl="node3" presStyleIdx="2" presStyleCnt="3"/>
      <dgm:spPr/>
    </dgm:pt>
    <dgm:pt modelId="{3C1D5146-5145-45D1-A194-F293923F2324}" type="pres">
      <dgm:prSet presAssocID="{34A1D733-93C3-4526-979B-FB29D5DA37A3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0465F3F-B9A8-4031-9384-2AD77A518827}" type="pres">
      <dgm:prSet presAssocID="{34A1D733-93C3-4526-979B-FB29D5DA37A3}" presName="hierChild4" presStyleCnt="0"/>
      <dgm:spPr/>
    </dgm:pt>
    <dgm:pt modelId="{EB813E80-5C69-4AF7-89D6-462EEA7A7900}" type="pres">
      <dgm:prSet presAssocID="{F5844FDD-8142-40FF-83FA-2EADA2A58EB7}" presName="Name23" presStyleLbl="parChTrans1D4" presStyleIdx="8" presStyleCnt="10"/>
      <dgm:spPr/>
      <dgm:t>
        <a:bodyPr/>
        <a:lstStyle/>
        <a:p>
          <a:endParaRPr lang="ru-RU"/>
        </a:p>
      </dgm:t>
    </dgm:pt>
    <dgm:pt modelId="{57C2D340-3E14-4561-9DB2-3F1FF8F5ECAA}" type="pres">
      <dgm:prSet presAssocID="{E6398793-5D6A-4A6F-877E-53144FFEEA1F}" presName="hierRoot4" presStyleCnt="0"/>
      <dgm:spPr/>
    </dgm:pt>
    <dgm:pt modelId="{49DDF75B-AB8A-4D38-A851-B6FADF006AE6}" type="pres">
      <dgm:prSet presAssocID="{E6398793-5D6A-4A6F-877E-53144FFEEA1F}" presName="composite4" presStyleCnt="0"/>
      <dgm:spPr/>
    </dgm:pt>
    <dgm:pt modelId="{71894DC6-EB3A-4C8E-8FBA-482338AD703A}" type="pres">
      <dgm:prSet presAssocID="{E6398793-5D6A-4A6F-877E-53144FFEEA1F}" presName="background4" presStyleLbl="node4" presStyleIdx="8" presStyleCnt="10"/>
      <dgm:spPr/>
    </dgm:pt>
    <dgm:pt modelId="{6770FF2B-90A0-413D-AE35-1A559E00B943}" type="pres">
      <dgm:prSet presAssocID="{E6398793-5D6A-4A6F-877E-53144FFEEA1F}" presName="text4" presStyleLbl="fgAcc4" presStyleIdx="8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CD5CCD-E581-4F6A-8BAF-3D5F04B4A386}" type="pres">
      <dgm:prSet presAssocID="{E6398793-5D6A-4A6F-877E-53144FFEEA1F}" presName="hierChild5" presStyleCnt="0"/>
      <dgm:spPr/>
    </dgm:pt>
    <dgm:pt modelId="{CA22D107-9402-4BAB-AC53-342BBB245847}" type="pres">
      <dgm:prSet presAssocID="{F4B71A78-444A-4851-9DA9-151EE08255AF}" presName="Name23" presStyleLbl="parChTrans1D4" presStyleIdx="9" presStyleCnt="10"/>
      <dgm:spPr/>
      <dgm:t>
        <a:bodyPr/>
        <a:lstStyle/>
        <a:p>
          <a:endParaRPr lang="ru-RU"/>
        </a:p>
      </dgm:t>
    </dgm:pt>
    <dgm:pt modelId="{C8265C85-AF0E-4F84-8D0E-BBB204110A14}" type="pres">
      <dgm:prSet presAssocID="{61642797-2221-4157-8E22-C475F4DAE24E}" presName="hierRoot4" presStyleCnt="0"/>
      <dgm:spPr/>
    </dgm:pt>
    <dgm:pt modelId="{D94E04A0-1798-4F47-B554-AAC7DAD218CB}" type="pres">
      <dgm:prSet presAssocID="{61642797-2221-4157-8E22-C475F4DAE24E}" presName="composite4" presStyleCnt="0"/>
      <dgm:spPr/>
    </dgm:pt>
    <dgm:pt modelId="{D3868CDB-329A-4A87-9B93-4D68DAC4EE89}" type="pres">
      <dgm:prSet presAssocID="{61642797-2221-4157-8E22-C475F4DAE24E}" presName="background4" presStyleLbl="node4" presStyleIdx="9" presStyleCnt="10"/>
      <dgm:spPr/>
    </dgm:pt>
    <dgm:pt modelId="{DF75404E-D9BE-4AAA-A884-E40868C99698}" type="pres">
      <dgm:prSet presAssocID="{61642797-2221-4157-8E22-C475F4DAE24E}" presName="text4" presStyleLbl="fgAcc4" presStyleIdx="9" presStyleCnt="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987E0F-26FA-458E-8546-0B5C9E13B882}" type="pres">
      <dgm:prSet presAssocID="{61642797-2221-4157-8E22-C475F4DAE24E}" presName="hierChild5" presStyleCnt="0"/>
      <dgm:spPr/>
    </dgm:pt>
  </dgm:ptLst>
  <dgm:cxnLst>
    <dgm:cxn modelId="{ABE15838-1527-46C6-9996-780587BF01E5}" type="presOf" srcId="{871AE608-50D3-4343-89D2-DE0E19E7CAFA}" destId="{D2E078AC-1E85-4DC7-8ECC-E204BE2F4867}" srcOrd="0" destOrd="0" presId="urn:microsoft.com/office/officeart/2005/8/layout/hierarchy1"/>
    <dgm:cxn modelId="{A36ABCCA-9A47-4C26-AA56-078C33F545ED}" type="presOf" srcId="{6391AB70-D29F-41FA-A2C3-DAEE6E5B019D}" destId="{73846ABA-6A95-43D3-A751-13585C7E5862}" srcOrd="0" destOrd="0" presId="urn:microsoft.com/office/officeart/2005/8/layout/hierarchy1"/>
    <dgm:cxn modelId="{126AD52E-8CA0-4815-8A8B-75BAF2E25F2A}" type="presOf" srcId="{F4B71A78-444A-4851-9DA9-151EE08255AF}" destId="{CA22D107-9402-4BAB-AC53-342BBB245847}" srcOrd="0" destOrd="0" presId="urn:microsoft.com/office/officeart/2005/8/layout/hierarchy1"/>
    <dgm:cxn modelId="{72DC3B46-8CEA-4242-B31C-045BFAB051C4}" type="presOf" srcId="{FE70ED43-CBC3-46C0-9FDA-7D43CD08D56D}" destId="{4AF84A43-48D5-4F5D-9862-0ED91E0485A7}" srcOrd="0" destOrd="0" presId="urn:microsoft.com/office/officeart/2005/8/layout/hierarchy1"/>
    <dgm:cxn modelId="{56587481-0D3A-44C1-8521-C50DD2659280}" type="presOf" srcId="{F5844FDD-8142-40FF-83FA-2EADA2A58EB7}" destId="{EB813E80-5C69-4AF7-89D6-462EEA7A7900}" srcOrd="0" destOrd="0" presId="urn:microsoft.com/office/officeart/2005/8/layout/hierarchy1"/>
    <dgm:cxn modelId="{834DFFE8-F5C2-44B1-8A97-C7970F39AAB0}" srcId="{C14FB259-DBE2-451A-92EB-7F1D8AABFE51}" destId="{972852DF-8DB0-4DC5-9599-9127DC553525}" srcOrd="1" destOrd="0" parTransId="{5BE356EA-8EE6-442B-8F6E-5C9931C4457E}" sibTransId="{03E7F5E2-4ABD-471D-BC13-73BCAA8DE36F}"/>
    <dgm:cxn modelId="{D774B6EC-5E82-433E-8BCE-0CBF743F6BC2}" srcId="{C14FB259-DBE2-451A-92EB-7F1D8AABFE51}" destId="{9E04EF61-194D-4373-BB13-E21B07EF0C66}" srcOrd="0" destOrd="0" parTransId="{796F4BBB-3B14-442D-A457-4748BB438A68}" sibTransId="{9EE5F6EE-D174-4B8D-8E81-72EC323D9D34}"/>
    <dgm:cxn modelId="{4F1C88AC-7A02-4662-B398-9CA50DC77ADB}" srcId="{EF50C1E6-9914-402D-8262-796B98CB9DF5}" destId="{F947A963-7D92-4D39-ADEE-865185331286}" srcOrd="0" destOrd="0" parTransId="{4EDD24BF-5253-4E07-BE9C-F47A643DFBD1}" sibTransId="{765B2C1D-6ABB-4EAC-A9A2-701D1C7B72F1}"/>
    <dgm:cxn modelId="{02C40259-9319-437E-A95F-3704993A6A88}" type="presOf" srcId="{89DD0E5A-37E0-45EE-A089-168B75A1064E}" destId="{2C1B9E1D-0771-49B4-A536-CD389C8CE902}" srcOrd="0" destOrd="0" presId="urn:microsoft.com/office/officeart/2005/8/layout/hierarchy1"/>
    <dgm:cxn modelId="{67C817AD-9930-401F-950A-19C065AF9913}" srcId="{F947A963-7D92-4D39-ADEE-865185331286}" destId="{C8017B9F-351A-4A31-97EB-ADE6FD3F2DC6}" srcOrd="1" destOrd="0" parTransId="{14037252-7B56-4C95-9BC1-BC07A5F6E941}" sibTransId="{6965CEA3-30EF-4BC4-948B-3813E5F9777A}"/>
    <dgm:cxn modelId="{187E074F-5C01-4FAA-91D2-9AA0567B0D20}" type="presOf" srcId="{9E04EF61-194D-4373-BB13-E21B07EF0C66}" destId="{FA9A3E3C-B207-4F15-BB6D-E0D4B788BF42}" srcOrd="0" destOrd="0" presId="urn:microsoft.com/office/officeart/2005/8/layout/hierarchy1"/>
    <dgm:cxn modelId="{F9F7675A-F8BF-4AB3-A6A9-F9E07DBD902E}" type="presOf" srcId="{796F4BBB-3B14-442D-A457-4748BB438A68}" destId="{F041A052-5BF5-4D52-B8DE-5B7DE2E9AB0E}" srcOrd="0" destOrd="0" presId="urn:microsoft.com/office/officeart/2005/8/layout/hierarchy1"/>
    <dgm:cxn modelId="{D43826EF-2EE9-4CCA-8655-32D98139DE0A}" type="presOf" srcId="{C145DEFA-8001-41B1-8A60-68E18F132AD0}" destId="{8A0E3976-B4AC-4A27-B29A-B6BCF8E5E5D8}" srcOrd="0" destOrd="0" presId="urn:microsoft.com/office/officeart/2005/8/layout/hierarchy1"/>
    <dgm:cxn modelId="{FCAC4D92-E549-4034-A78E-B7E8B5A24402}" srcId="{9E04EF61-194D-4373-BB13-E21B07EF0C66}" destId="{50B8F4FD-DDD8-45E8-BC60-A1DE1390E2B3}" srcOrd="1" destOrd="0" parTransId="{6391AB70-D29F-41FA-A2C3-DAEE6E5B019D}" sibTransId="{CE9835CE-642E-409F-BF50-496CFAECA6D5}"/>
    <dgm:cxn modelId="{2D201F83-9697-422A-9DDB-848DFC58CB4B}" type="presOf" srcId="{27F5710C-2BD9-4E1C-8846-927213896B5E}" destId="{5D5B3586-FABF-44DF-A6E2-FD1C8878E964}" srcOrd="0" destOrd="0" presId="urn:microsoft.com/office/officeart/2005/8/layout/hierarchy1"/>
    <dgm:cxn modelId="{B49DE07E-D7F5-4475-B51F-F06C9668F2BC}" type="presOf" srcId="{1143E439-78EA-4D4C-A722-6C94245F82BC}" destId="{F0F5AC3B-A80F-4AEB-9909-F58FAF465C2B}" srcOrd="0" destOrd="0" presId="urn:microsoft.com/office/officeart/2005/8/layout/hierarchy1"/>
    <dgm:cxn modelId="{FC1DD512-E6C8-4508-9E2E-4A58CD7F9478}" srcId="{C8017B9F-351A-4A31-97EB-ADE6FD3F2DC6}" destId="{34A1D733-93C3-4526-979B-FB29D5DA37A3}" srcOrd="0" destOrd="0" parTransId="{1143E439-78EA-4D4C-A722-6C94245F82BC}" sibTransId="{85261117-1038-442C-B400-B6D32FA5645B}"/>
    <dgm:cxn modelId="{389BD56D-47C6-4B17-9244-3F2E17785AAE}" type="presOf" srcId="{9B2437A9-7D68-48BE-9662-F02B94F67B1A}" destId="{5623531E-7EAF-4EA3-8223-9C8C1010248E}" srcOrd="0" destOrd="0" presId="urn:microsoft.com/office/officeart/2005/8/layout/hierarchy1"/>
    <dgm:cxn modelId="{8F341C24-72CC-44B2-8A0A-D828149925B7}" type="presOf" srcId="{C51A0C11-BAE4-4F0C-95A8-5F0919FAC4F3}" destId="{0FC1D1A7-E96F-4B1E-B035-3152A9A945B1}" srcOrd="0" destOrd="0" presId="urn:microsoft.com/office/officeart/2005/8/layout/hierarchy1"/>
    <dgm:cxn modelId="{A0D340A2-B530-48A4-9E3D-0028C1A0E7EB}" srcId="{972852DF-8DB0-4DC5-9599-9127DC553525}" destId="{89DD0E5A-37E0-45EE-A089-168B75A1064E}" srcOrd="4" destOrd="0" parTransId="{DC473EE6-0B0F-43E4-B12C-20B45BFC2AEF}" sibTransId="{5B824846-5218-49E7-BA3F-242CEB7C9C04}"/>
    <dgm:cxn modelId="{06DE76C6-D544-47C3-BF49-3B1949F63159}" srcId="{34A1D733-93C3-4526-979B-FB29D5DA37A3}" destId="{E6398793-5D6A-4A6F-877E-53144FFEEA1F}" srcOrd="0" destOrd="0" parTransId="{F5844FDD-8142-40FF-83FA-2EADA2A58EB7}" sibTransId="{14BA45C6-351C-4ED3-A047-BF6BA82DA3E9}"/>
    <dgm:cxn modelId="{0EA37107-E4AB-476E-B889-9F56BCCC0F25}" srcId="{F947A963-7D92-4D39-ADEE-865185331286}" destId="{C14FB259-DBE2-451A-92EB-7F1D8AABFE51}" srcOrd="0" destOrd="0" parTransId="{FE70ED43-CBC3-46C0-9FDA-7D43CD08D56D}" sibTransId="{22376EB1-54D5-42EA-81F4-3DB2DBDC403C}"/>
    <dgm:cxn modelId="{BD61FEC1-F4D6-478E-BD07-A48209BA1072}" srcId="{972852DF-8DB0-4DC5-9599-9127DC553525}" destId="{871AE608-50D3-4343-89D2-DE0E19E7CAFA}" srcOrd="3" destOrd="0" parTransId="{9B2437A9-7D68-48BE-9662-F02B94F67B1A}" sibTransId="{48F3D20B-CE39-4027-BE6D-77434853F966}"/>
    <dgm:cxn modelId="{03E5E2D3-4D09-45C0-BA8A-E7EB269236EB}" type="presOf" srcId="{34A1D733-93C3-4526-979B-FB29D5DA37A3}" destId="{3C1D5146-5145-45D1-A194-F293923F2324}" srcOrd="0" destOrd="0" presId="urn:microsoft.com/office/officeart/2005/8/layout/hierarchy1"/>
    <dgm:cxn modelId="{E5F0D7EF-79A4-45AF-AF55-1D17B282EB60}" type="presOf" srcId="{14037252-7B56-4C95-9BC1-BC07A5F6E941}" destId="{32F5C5C6-B92D-4A4C-9DB7-A729717DC8A0}" srcOrd="0" destOrd="0" presId="urn:microsoft.com/office/officeart/2005/8/layout/hierarchy1"/>
    <dgm:cxn modelId="{12539EFD-3D49-48E1-B8E6-23F6FC02B486}" srcId="{9E04EF61-194D-4373-BB13-E21B07EF0C66}" destId="{7DD3D44E-0D12-4C84-B38B-66240EFE6F88}" srcOrd="2" destOrd="0" parTransId="{C51A0C11-BAE4-4F0C-95A8-5F0919FAC4F3}" sibTransId="{0B6F5E15-ADBB-4066-A6F1-B548E73C1CA0}"/>
    <dgm:cxn modelId="{AE1709C3-5168-48A9-879C-7418BF0FBBE3}" type="presOf" srcId="{5BE356EA-8EE6-442B-8F6E-5C9931C4457E}" destId="{EC4260CA-0F9C-4EAB-B050-016693AB60D5}" srcOrd="0" destOrd="0" presId="urn:microsoft.com/office/officeart/2005/8/layout/hierarchy1"/>
    <dgm:cxn modelId="{F61C049C-DD4B-4BFB-AD57-E5489F85F502}" type="presOf" srcId="{691E1D4C-6261-4D5E-A9BC-36CE62759CE8}" destId="{F0C59048-7467-4BBA-A211-4F31168C5CBD}" srcOrd="0" destOrd="0" presId="urn:microsoft.com/office/officeart/2005/8/layout/hierarchy1"/>
    <dgm:cxn modelId="{CE1BF069-A6A3-4797-BB3B-339DC51E02E4}" type="presOf" srcId="{50B8F4FD-DDD8-45E8-BC60-A1DE1390E2B3}" destId="{B88DD7FC-3BCF-4055-89ED-C2636EDC3399}" srcOrd="0" destOrd="0" presId="urn:microsoft.com/office/officeart/2005/8/layout/hierarchy1"/>
    <dgm:cxn modelId="{51398139-E58D-4495-B85F-3D1766AA3591}" type="presOf" srcId="{6B78762A-07CD-4564-B005-BE549DDE7B38}" destId="{5F2C695D-497B-4FE6-96CB-C903A129E331}" srcOrd="0" destOrd="0" presId="urn:microsoft.com/office/officeart/2005/8/layout/hierarchy1"/>
    <dgm:cxn modelId="{D29F58FD-C8B3-4F53-BE33-7CB55CA1F331}" type="presOf" srcId="{E8DD362D-4D05-4351-AE5F-7FD9EAEFC0E6}" destId="{F9875DF6-5CA0-4C16-93FF-D2DBC7B8DDE9}" srcOrd="0" destOrd="0" presId="urn:microsoft.com/office/officeart/2005/8/layout/hierarchy1"/>
    <dgm:cxn modelId="{3C339F51-0BC8-40A3-8AA4-CF74E6E7863A}" type="presOf" srcId="{7DD3D44E-0D12-4C84-B38B-66240EFE6F88}" destId="{0459194F-3A6F-44B2-952A-2C48A858A4F4}" srcOrd="0" destOrd="0" presId="urn:microsoft.com/office/officeart/2005/8/layout/hierarchy1"/>
    <dgm:cxn modelId="{8DE37927-4931-45B9-A49F-4C29BB4464FE}" srcId="{972852DF-8DB0-4DC5-9599-9127DC553525}" destId="{E8DD362D-4D05-4351-AE5F-7FD9EAEFC0E6}" srcOrd="2" destOrd="0" parTransId="{C145DEFA-8001-41B1-8A60-68E18F132AD0}" sibTransId="{799694C2-5B5C-4403-A26A-97E77E38CDE8}"/>
    <dgm:cxn modelId="{96DD13ED-2F9C-4E0B-9F4D-085F92C35659}" type="presOf" srcId="{F947A963-7D92-4D39-ADEE-865185331286}" destId="{4AD24B05-E06C-4399-B5FF-B34B873C1E85}" srcOrd="0" destOrd="0" presId="urn:microsoft.com/office/officeart/2005/8/layout/hierarchy1"/>
    <dgm:cxn modelId="{36034F36-B2D1-4364-9BD8-F1CC3C1FC91F}" type="presOf" srcId="{EF50C1E6-9914-402D-8262-796B98CB9DF5}" destId="{7AB81607-D283-43C9-92F6-B5197314E68E}" srcOrd="0" destOrd="0" presId="urn:microsoft.com/office/officeart/2005/8/layout/hierarchy1"/>
    <dgm:cxn modelId="{4487D309-6AE9-4914-BC49-9DA937B27CA2}" srcId="{972852DF-8DB0-4DC5-9599-9127DC553525}" destId="{27F5710C-2BD9-4E1C-8846-927213896B5E}" srcOrd="0" destOrd="0" parTransId="{D9EEA547-1FE7-4F98-B08C-5F35A293693F}" sibTransId="{A057116C-AE82-4EAA-A4FB-593C46AC834B}"/>
    <dgm:cxn modelId="{F1FE015F-053D-4410-986C-AC4690E1578E}" type="presOf" srcId="{84531988-11B0-461A-916F-E7D88098E0CD}" destId="{17288525-AE33-4708-AC6D-5605A7C5F5CD}" srcOrd="0" destOrd="0" presId="urn:microsoft.com/office/officeart/2005/8/layout/hierarchy1"/>
    <dgm:cxn modelId="{0EB5388C-E147-4D5E-9602-93EFC0242D63}" type="presOf" srcId="{C8017B9F-351A-4A31-97EB-ADE6FD3F2DC6}" destId="{45FDB13F-C107-439B-BF38-A307694F81FE}" srcOrd="0" destOrd="0" presId="urn:microsoft.com/office/officeart/2005/8/layout/hierarchy1"/>
    <dgm:cxn modelId="{EA8F3F03-3845-4EC8-8355-14AEAE5CE4D4}" type="presOf" srcId="{D9EEA547-1FE7-4F98-B08C-5F35A293693F}" destId="{B2FB6507-C876-4A98-BC02-F54B07673FC5}" srcOrd="0" destOrd="0" presId="urn:microsoft.com/office/officeart/2005/8/layout/hierarchy1"/>
    <dgm:cxn modelId="{D2D03C71-A60A-4C2D-B25C-956B1EF9336E}" type="presOf" srcId="{61642797-2221-4157-8E22-C475F4DAE24E}" destId="{DF75404E-D9BE-4AAA-A884-E40868C99698}" srcOrd="0" destOrd="0" presId="urn:microsoft.com/office/officeart/2005/8/layout/hierarchy1"/>
    <dgm:cxn modelId="{EFC4801E-F73D-4641-A1D1-C3B7DC1FCD07}" srcId="{9E04EF61-194D-4373-BB13-E21B07EF0C66}" destId="{84531988-11B0-461A-916F-E7D88098E0CD}" srcOrd="0" destOrd="0" parTransId="{691E1D4C-6261-4D5E-A9BC-36CE62759CE8}" sibTransId="{D29CE472-28AF-4630-A250-06A740D6E74D}"/>
    <dgm:cxn modelId="{5B1851A1-DBD1-4205-A55B-9674F12F22D3}" srcId="{34A1D733-93C3-4526-979B-FB29D5DA37A3}" destId="{61642797-2221-4157-8E22-C475F4DAE24E}" srcOrd="1" destOrd="0" parTransId="{F4B71A78-444A-4851-9DA9-151EE08255AF}" sibTransId="{B7656576-90AB-4BB3-B873-BE3D0620B8FB}"/>
    <dgm:cxn modelId="{B727D25F-2ED9-43BF-A7E2-C778DDC4965C}" type="presOf" srcId="{E6398793-5D6A-4A6F-877E-53144FFEEA1F}" destId="{6770FF2B-90A0-413D-AE35-1A559E00B943}" srcOrd="0" destOrd="0" presId="urn:microsoft.com/office/officeart/2005/8/layout/hierarchy1"/>
    <dgm:cxn modelId="{807A79B3-5735-4625-A999-3098F77CF7CB}" srcId="{972852DF-8DB0-4DC5-9599-9127DC553525}" destId="{83CCC62E-5F58-4A6D-B1D2-2877E341D4B5}" srcOrd="1" destOrd="0" parTransId="{6B78762A-07CD-4564-B005-BE549DDE7B38}" sibTransId="{BECCD028-D03A-411C-83C4-49A29D4EF124}"/>
    <dgm:cxn modelId="{7486A4D4-412A-450B-A0AA-5FCCA48B5D9B}" type="presOf" srcId="{DC473EE6-0B0F-43E4-B12C-20B45BFC2AEF}" destId="{8EB5741A-F0AF-4DB8-B0EA-2126EF313966}" srcOrd="0" destOrd="0" presId="urn:microsoft.com/office/officeart/2005/8/layout/hierarchy1"/>
    <dgm:cxn modelId="{9475CD41-D2E3-4765-AD94-5140E77649DD}" type="presOf" srcId="{972852DF-8DB0-4DC5-9599-9127DC553525}" destId="{92D01155-3EE1-40B3-BFF6-2413F940FC5D}" srcOrd="0" destOrd="0" presId="urn:microsoft.com/office/officeart/2005/8/layout/hierarchy1"/>
    <dgm:cxn modelId="{36056BF7-1DC0-49F5-AB3C-92D8D94FAF45}" type="presOf" srcId="{83CCC62E-5F58-4A6D-B1D2-2877E341D4B5}" destId="{449108D3-0DD3-450B-8010-C0B1F431EED6}" srcOrd="0" destOrd="0" presId="urn:microsoft.com/office/officeart/2005/8/layout/hierarchy1"/>
    <dgm:cxn modelId="{99ABABA0-213D-4103-A943-E48BCC0C08A6}" type="presOf" srcId="{C14FB259-DBE2-451A-92EB-7F1D8AABFE51}" destId="{5E1575BB-6426-4ED5-9E2C-5543CE56FE3B}" srcOrd="0" destOrd="0" presId="urn:microsoft.com/office/officeart/2005/8/layout/hierarchy1"/>
    <dgm:cxn modelId="{676E9E7D-6A43-4985-AF86-0C6FA2D698AE}" type="presParOf" srcId="{7AB81607-D283-43C9-92F6-B5197314E68E}" destId="{FD7DEEA1-6621-4DF8-8304-B72FAA177319}" srcOrd="0" destOrd="0" presId="urn:microsoft.com/office/officeart/2005/8/layout/hierarchy1"/>
    <dgm:cxn modelId="{52A46B18-2AB6-42F8-B9A5-EDC024C2F52D}" type="presParOf" srcId="{FD7DEEA1-6621-4DF8-8304-B72FAA177319}" destId="{0933CC2C-AC51-4F50-A30D-290B20F13D3F}" srcOrd="0" destOrd="0" presId="urn:microsoft.com/office/officeart/2005/8/layout/hierarchy1"/>
    <dgm:cxn modelId="{663396C0-A74F-48C6-AA81-DBEA231A86ED}" type="presParOf" srcId="{0933CC2C-AC51-4F50-A30D-290B20F13D3F}" destId="{C10A096D-EC09-438D-93FB-746F312D9BEB}" srcOrd="0" destOrd="0" presId="urn:microsoft.com/office/officeart/2005/8/layout/hierarchy1"/>
    <dgm:cxn modelId="{31E0EB8C-08E5-4090-8E4B-AE26C957D00C}" type="presParOf" srcId="{0933CC2C-AC51-4F50-A30D-290B20F13D3F}" destId="{4AD24B05-E06C-4399-B5FF-B34B873C1E85}" srcOrd="1" destOrd="0" presId="urn:microsoft.com/office/officeart/2005/8/layout/hierarchy1"/>
    <dgm:cxn modelId="{220DF060-5A55-401E-B68C-21E2A73A4E59}" type="presParOf" srcId="{FD7DEEA1-6621-4DF8-8304-B72FAA177319}" destId="{0130B23A-8388-47C1-ABF2-88A3BB50850A}" srcOrd="1" destOrd="0" presId="urn:microsoft.com/office/officeart/2005/8/layout/hierarchy1"/>
    <dgm:cxn modelId="{0481E79C-9B99-4BC6-9BE2-C74F72C6EF2B}" type="presParOf" srcId="{0130B23A-8388-47C1-ABF2-88A3BB50850A}" destId="{4AF84A43-48D5-4F5D-9862-0ED91E0485A7}" srcOrd="0" destOrd="0" presId="urn:microsoft.com/office/officeart/2005/8/layout/hierarchy1"/>
    <dgm:cxn modelId="{7F1C6AE4-D4FF-4420-9C12-66B08B185120}" type="presParOf" srcId="{0130B23A-8388-47C1-ABF2-88A3BB50850A}" destId="{AD536B58-1814-4471-BAAD-EE200BED5111}" srcOrd="1" destOrd="0" presId="urn:microsoft.com/office/officeart/2005/8/layout/hierarchy1"/>
    <dgm:cxn modelId="{29BCFD5D-8F90-4B7F-9BFC-22EFA33C324E}" type="presParOf" srcId="{AD536B58-1814-4471-BAAD-EE200BED5111}" destId="{D129D9CF-8386-43A6-9E68-6BDE59FDF32F}" srcOrd="0" destOrd="0" presId="urn:microsoft.com/office/officeart/2005/8/layout/hierarchy1"/>
    <dgm:cxn modelId="{3575072F-9103-4D35-8EDC-C63A4ECB762B}" type="presParOf" srcId="{D129D9CF-8386-43A6-9E68-6BDE59FDF32F}" destId="{2008FAE5-9F23-4DC5-9233-EC0E9EBF7454}" srcOrd="0" destOrd="0" presId="urn:microsoft.com/office/officeart/2005/8/layout/hierarchy1"/>
    <dgm:cxn modelId="{A6B3463D-518A-4335-A524-43617DF84B1D}" type="presParOf" srcId="{D129D9CF-8386-43A6-9E68-6BDE59FDF32F}" destId="{5E1575BB-6426-4ED5-9E2C-5543CE56FE3B}" srcOrd="1" destOrd="0" presId="urn:microsoft.com/office/officeart/2005/8/layout/hierarchy1"/>
    <dgm:cxn modelId="{BEDAF506-5F1C-49ED-9537-A6BB25BFBA59}" type="presParOf" srcId="{AD536B58-1814-4471-BAAD-EE200BED5111}" destId="{DE8D4B15-365B-4D47-8654-5EFDD085800A}" srcOrd="1" destOrd="0" presId="urn:microsoft.com/office/officeart/2005/8/layout/hierarchy1"/>
    <dgm:cxn modelId="{95849283-60AA-4841-873D-562E7A36C90E}" type="presParOf" srcId="{DE8D4B15-365B-4D47-8654-5EFDD085800A}" destId="{F041A052-5BF5-4D52-B8DE-5B7DE2E9AB0E}" srcOrd="0" destOrd="0" presId="urn:microsoft.com/office/officeart/2005/8/layout/hierarchy1"/>
    <dgm:cxn modelId="{6B3B1CD9-AA01-40D4-B725-09657497EEE0}" type="presParOf" srcId="{DE8D4B15-365B-4D47-8654-5EFDD085800A}" destId="{748B9771-4D4C-4EC7-911A-FE69AD18F34D}" srcOrd="1" destOrd="0" presId="urn:microsoft.com/office/officeart/2005/8/layout/hierarchy1"/>
    <dgm:cxn modelId="{DCDD1596-5B08-4F44-AB6B-C4A7E0016117}" type="presParOf" srcId="{748B9771-4D4C-4EC7-911A-FE69AD18F34D}" destId="{ECEBC8A1-E70E-40B6-AF0B-FEFAC69D29DF}" srcOrd="0" destOrd="0" presId="urn:microsoft.com/office/officeart/2005/8/layout/hierarchy1"/>
    <dgm:cxn modelId="{CB2E876F-B57B-43F9-8FFA-D2BE536A9DA0}" type="presParOf" srcId="{ECEBC8A1-E70E-40B6-AF0B-FEFAC69D29DF}" destId="{F3FD58C1-DE1E-46E4-9E39-2CD03245151C}" srcOrd="0" destOrd="0" presId="urn:microsoft.com/office/officeart/2005/8/layout/hierarchy1"/>
    <dgm:cxn modelId="{B4FDDF08-C62B-4B62-AFFC-71B00F6B9FF2}" type="presParOf" srcId="{ECEBC8A1-E70E-40B6-AF0B-FEFAC69D29DF}" destId="{FA9A3E3C-B207-4F15-BB6D-E0D4B788BF42}" srcOrd="1" destOrd="0" presId="urn:microsoft.com/office/officeart/2005/8/layout/hierarchy1"/>
    <dgm:cxn modelId="{C9FDAF64-0123-4821-99F0-ACE64C2E1804}" type="presParOf" srcId="{748B9771-4D4C-4EC7-911A-FE69AD18F34D}" destId="{4A437785-BBC9-473F-97C3-F0B9749097D3}" srcOrd="1" destOrd="0" presId="urn:microsoft.com/office/officeart/2005/8/layout/hierarchy1"/>
    <dgm:cxn modelId="{B662B9E7-0BA0-49BD-B278-A332DC4DA93D}" type="presParOf" srcId="{4A437785-BBC9-473F-97C3-F0B9749097D3}" destId="{F0C59048-7467-4BBA-A211-4F31168C5CBD}" srcOrd="0" destOrd="0" presId="urn:microsoft.com/office/officeart/2005/8/layout/hierarchy1"/>
    <dgm:cxn modelId="{4E0A06EF-ED2F-49AD-8085-1A10FBD528B1}" type="presParOf" srcId="{4A437785-BBC9-473F-97C3-F0B9749097D3}" destId="{0A3DA710-4748-461E-B9CA-295FD78FD979}" srcOrd="1" destOrd="0" presId="urn:microsoft.com/office/officeart/2005/8/layout/hierarchy1"/>
    <dgm:cxn modelId="{78743E74-059B-4EB8-B9DD-2EF99601205C}" type="presParOf" srcId="{0A3DA710-4748-461E-B9CA-295FD78FD979}" destId="{F6085B8E-B9E1-4AED-B250-A9F6B3B0DA6D}" srcOrd="0" destOrd="0" presId="urn:microsoft.com/office/officeart/2005/8/layout/hierarchy1"/>
    <dgm:cxn modelId="{7E5E2853-5396-4BCE-99A6-ECABDC6F1848}" type="presParOf" srcId="{F6085B8E-B9E1-4AED-B250-A9F6B3B0DA6D}" destId="{22222D06-0331-40C8-A51A-F7CE23B21FD8}" srcOrd="0" destOrd="0" presId="urn:microsoft.com/office/officeart/2005/8/layout/hierarchy1"/>
    <dgm:cxn modelId="{D243ADC2-BF6D-46BF-9E95-BF99C1236230}" type="presParOf" srcId="{F6085B8E-B9E1-4AED-B250-A9F6B3B0DA6D}" destId="{17288525-AE33-4708-AC6D-5605A7C5F5CD}" srcOrd="1" destOrd="0" presId="urn:microsoft.com/office/officeart/2005/8/layout/hierarchy1"/>
    <dgm:cxn modelId="{931986F6-6D72-4E39-91CB-648B30239FD4}" type="presParOf" srcId="{0A3DA710-4748-461E-B9CA-295FD78FD979}" destId="{94E160C2-EC8E-4FC5-83B5-2220835999BB}" srcOrd="1" destOrd="0" presId="urn:microsoft.com/office/officeart/2005/8/layout/hierarchy1"/>
    <dgm:cxn modelId="{EDAEA1B7-9CA5-4B83-85EA-B33B9BA31363}" type="presParOf" srcId="{4A437785-BBC9-473F-97C3-F0B9749097D3}" destId="{73846ABA-6A95-43D3-A751-13585C7E5862}" srcOrd="2" destOrd="0" presId="urn:microsoft.com/office/officeart/2005/8/layout/hierarchy1"/>
    <dgm:cxn modelId="{55E8F414-58B0-4E60-88EA-D3A9AE53B81E}" type="presParOf" srcId="{4A437785-BBC9-473F-97C3-F0B9749097D3}" destId="{77396C98-FF6B-4F02-8239-B5CDABB2D2EA}" srcOrd="3" destOrd="0" presId="urn:microsoft.com/office/officeart/2005/8/layout/hierarchy1"/>
    <dgm:cxn modelId="{6FA9924E-08FE-4CA1-BFD7-8BBEF452F1BF}" type="presParOf" srcId="{77396C98-FF6B-4F02-8239-B5CDABB2D2EA}" destId="{865C8F7F-7F9A-4754-B217-94CE91D05F41}" srcOrd="0" destOrd="0" presId="urn:microsoft.com/office/officeart/2005/8/layout/hierarchy1"/>
    <dgm:cxn modelId="{121E9541-8F95-4CA3-B298-44AF5F49939F}" type="presParOf" srcId="{865C8F7F-7F9A-4754-B217-94CE91D05F41}" destId="{50946DC5-C776-4019-B2F2-7B8856FF6778}" srcOrd="0" destOrd="0" presId="urn:microsoft.com/office/officeart/2005/8/layout/hierarchy1"/>
    <dgm:cxn modelId="{FDA12787-99CE-4605-9117-9A23B9039343}" type="presParOf" srcId="{865C8F7F-7F9A-4754-B217-94CE91D05F41}" destId="{B88DD7FC-3BCF-4055-89ED-C2636EDC3399}" srcOrd="1" destOrd="0" presId="urn:microsoft.com/office/officeart/2005/8/layout/hierarchy1"/>
    <dgm:cxn modelId="{A018FB1E-C530-4918-8874-F4ED7C1F0C9F}" type="presParOf" srcId="{77396C98-FF6B-4F02-8239-B5CDABB2D2EA}" destId="{25F6C9B3-9892-49A4-946A-BE6ECC280CF2}" srcOrd="1" destOrd="0" presId="urn:microsoft.com/office/officeart/2005/8/layout/hierarchy1"/>
    <dgm:cxn modelId="{7EF90283-F40C-4FA5-B1DF-A2C1FACE4E2E}" type="presParOf" srcId="{4A437785-BBC9-473F-97C3-F0B9749097D3}" destId="{0FC1D1A7-E96F-4B1E-B035-3152A9A945B1}" srcOrd="4" destOrd="0" presId="urn:microsoft.com/office/officeart/2005/8/layout/hierarchy1"/>
    <dgm:cxn modelId="{60641BC0-55A6-415C-9E50-554D32E0232C}" type="presParOf" srcId="{4A437785-BBC9-473F-97C3-F0B9749097D3}" destId="{0298A414-C8B6-4B2C-B7FC-C27C0EBCF25E}" srcOrd="5" destOrd="0" presId="urn:microsoft.com/office/officeart/2005/8/layout/hierarchy1"/>
    <dgm:cxn modelId="{E0CCDE71-A9C1-4077-8C92-29FCE17E17E9}" type="presParOf" srcId="{0298A414-C8B6-4B2C-B7FC-C27C0EBCF25E}" destId="{D19BC562-629F-4144-BDB8-06EFC488EA12}" srcOrd="0" destOrd="0" presId="urn:microsoft.com/office/officeart/2005/8/layout/hierarchy1"/>
    <dgm:cxn modelId="{07519DEB-9000-4A82-9AD0-0D7D9472E1B6}" type="presParOf" srcId="{D19BC562-629F-4144-BDB8-06EFC488EA12}" destId="{E062B05D-AACB-4698-9B04-2BD4F9E602F1}" srcOrd="0" destOrd="0" presId="urn:microsoft.com/office/officeart/2005/8/layout/hierarchy1"/>
    <dgm:cxn modelId="{6F20812D-AB06-4B50-808B-481CB2CB42B6}" type="presParOf" srcId="{D19BC562-629F-4144-BDB8-06EFC488EA12}" destId="{0459194F-3A6F-44B2-952A-2C48A858A4F4}" srcOrd="1" destOrd="0" presId="urn:microsoft.com/office/officeart/2005/8/layout/hierarchy1"/>
    <dgm:cxn modelId="{55A7E8D6-F628-430C-AE92-A0AD934ED584}" type="presParOf" srcId="{0298A414-C8B6-4B2C-B7FC-C27C0EBCF25E}" destId="{FA237306-5857-434D-AB92-158CD67B353D}" srcOrd="1" destOrd="0" presId="urn:microsoft.com/office/officeart/2005/8/layout/hierarchy1"/>
    <dgm:cxn modelId="{82DE4BFD-62A3-496C-A21A-68352A75068A}" type="presParOf" srcId="{DE8D4B15-365B-4D47-8654-5EFDD085800A}" destId="{EC4260CA-0F9C-4EAB-B050-016693AB60D5}" srcOrd="2" destOrd="0" presId="urn:microsoft.com/office/officeart/2005/8/layout/hierarchy1"/>
    <dgm:cxn modelId="{28D6C0FD-CB8E-43C6-A286-320A23DD6024}" type="presParOf" srcId="{DE8D4B15-365B-4D47-8654-5EFDD085800A}" destId="{B32AFC45-EB3C-459F-B390-5331A7F90A5B}" srcOrd="3" destOrd="0" presId="urn:microsoft.com/office/officeart/2005/8/layout/hierarchy1"/>
    <dgm:cxn modelId="{F1358614-DA0F-412C-92D3-8C97CF6BDF46}" type="presParOf" srcId="{B32AFC45-EB3C-459F-B390-5331A7F90A5B}" destId="{8D139534-FFAB-4A5B-BA26-A73AC837B1FD}" srcOrd="0" destOrd="0" presId="urn:microsoft.com/office/officeart/2005/8/layout/hierarchy1"/>
    <dgm:cxn modelId="{FD906482-F39A-46C9-ABE6-D1E51947EFF9}" type="presParOf" srcId="{8D139534-FFAB-4A5B-BA26-A73AC837B1FD}" destId="{C34E8B79-23CC-436D-9F12-6DCD9F161D1C}" srcOrd="0" destOrd="0" presId="urn:microsoft.com/office/officeart/2005/8/layout/hierarchy1"/>
    <dgm:cxn modelId="{6A15B9EC-A0BA-4BE4-B3A1-80725DAA65A2}" type="presParOf" srcId="{8D139534-FFAB-4A5B-BA26-A73AC837B1FD}" destId="{92D01155-3EE1-40B3-BFF6-2413F940FC5D}" srcOrd="1" destOrd="0" presId="urn:microsoft.com/office/officeart/2005/8/layout/hierarchy1"/>
    <dgm:cxn modelId="{4ADDE84C-471A-42EC-B297-73607DF597D0}" type="presParOf" srcId="{B32AFC45-EB3C-459F-B390-5331A7F90A5B}" destId="{33797A5B-6A44-4E8C-8100-279B677E6E62}" srcOrd="1" destOrd="0" presId="urn:microsoft.com/office/officeart/2005/8/layout/hierarchy1"/>
    <dgm:cxn modelId="{5560711A-79CD-431B-80D1-B3D5F7E83356}" type="presParOf" srcId="{33797A5B-6A44-4E8C-8100-279B677E6E62}" destId="{B2FB6507-C876-4A98-BC02-F54B07673FC5}" srcOrd="0" destOrd="0" presId="urn:microsoft.com/office/officeart/2005/8/layout/hierarchy1"/>
    <dgm:cxn modelId="{E0EBB7D1-194E-464E-AB7F-62BC9E9EC2F5}" type="presParOf" srcId="{33797A5B-6A44-4E8C-8100-279B677E6E62}" destId="{B3D64546-D3C6-444D-8E57-109FEED2D336}" srcOrd="1" destOrd="0" presId="urn:microsoft.com/office/officeart/2005/8/layout/hierarchy1"/>
    <dgm:cxn modelId="{123377BD-3F8C-4F1A-B6F0-1FCD8A9353B7}" type="presParOf" srcId="{B3D64546-D3C6-444D-8E57-109FEED2D336}" destId="{BA6C1625-F5C7-4D99-90B9-B1B1B326E26B}" srcOrd="0" destOrd="0" presId="urn:microsoft.com/office/officeart/2005/8/layout/hierarchy1"/>
    <dgm:cxn modelId="{078A81DB-7241-4B46-AA89-B13E286BCA17}" type="presParOf" srcId="{BA6C1625-F5C7-4D99-90B9-B1B1B326E26B}" destId="{4C32ED3D-E8CD-4A62-AC2E-13E500AB231E}" srcOrd="0" destOrd="0" presId="urn:microsoft.com/office/officeart/2005/8/layout/hierarchy1"/>
    <dgm:cxn modelId="{CBD8FD37-E970-4F63-B7D8-EEF0FC493BD3}" type="presParOf" srcId="{BA6C1625-F5C7-4D99-90B9-B1B1B326E26B}" destId="{5D5B3586-FABF-44DF-A6E2-FD1C8878E964}" srcOrd="1" destOrd="0" presId="urn:microsoft.com/office/officeart/2005/8/layout/hierarchy1"/>
    <dgm:cxn modelId="{163A40EE-2233-4CCE-B7D8-9A0E8B73E9F7}" type="presParOf" srcId="{B3D64546-D3C6-444D-8E57-109FEED2D336}" destId="{F51B1C04-EE9B-4D89-9BC6-AA3192F3988C}" srcOrd="1" destOrd="0" presId="urn:microsoft.com/office/officeart/2005/8/layout/hierarchy1"/>
    <dgm:cxn modelId="{148787C6-B871-4634-A861-27390B17B024}" type="presParOf" srcId="{33797A5B-6A44-4E8C-8100-279B677E6E62}" destId="{5F2C695D-497B-4FE6-96CB-C903A129E331}" srcOrd="2" destOrd="0" presId="urn:microsoft.com/office/officeart/2005/8/layout/hierarchy1"/>
    <dgm:cxn modelId="{0ED021EA-FE5D-4428-B647-38686D73DDCB}" type="presParOf" srcId="{33797A5B-6A44-4E8C-8100-279B677E6E62}" destId="{D38481BC-DCAB-483A-BD81-37C997280292}" srcOrd="3" destOrd="0" presId="urn:microsoft.com/office/officeart/2005/8/layout/hierarchy1"/>
    <dgm:cxn modelId="{01DF0A86-39A6-452C-B2BF-9409F07EDC68}" type="presParOf" srcId="{D38481BC-DCAB-483A-BD81-37C997280292}" destId="{56C8B254-D934-407F-947A-E43112FABFC2}" srcOrd="0" destOrd="0" presId="urn:microsoft.com/office/officeart/2005/8/layout/hierarchy1"/>
    <dgm:cxn modelId="{FC83ECC9-522C-4524-B191-570C60134C65}" type="presParOf" srcId="{56C8B254-D934-407F-947A-E43112FABFC2}" destId="{A1AD3B94-B685-4A5C-A44D-4B37B96CED8C}" srcOrd="0" destOrd="0" presId="urn:microsoft.com/office/officeart/2005/8/layout/hierarchy1"/>
    <dgm:cxn modelId="{B2DF358A-98C7-4DA5-9276-7EF6E5D83B0C}" type="presParOf" srcId="{56C8B254-D934-407F-947A-E43112FABFC2}" destId="{449108D3-0DD3-450B-8010-C0B1F431EED6}" srcOrd="1" destOrd="0" presId="urn:microsoft.com/office/officeart/2005/8/layout/hierarchy1"/>
    <dgm:cxn modelId="{0F1C8BFE-FE0D-444A-9C5F-63C4131B29DC}" type="presParOf" srcId="{D38481BC-DCAB-483A-BD81-37C997280292}" destId="{45419E88-EDCB-4CB4-AC6D-7A56F1ACFAA7}" srcOrd="1" destOrd="0" presId="urn:microsoft.com/office/officeart/2005/8/layout/hierarchy1"/>
    <dgm:cxn modelId="{A3BAE97B-34D0-4C0C-9F9B-55016140EEDE}" type="presParOf" srcId="{33797A5B-6A44-4E8C-8100-279B677E6E62}" destId="{8A0E3976-B4AC-4A27-B29A-B6BCF8E5E5D8}" srcOrd="4" destOrd="0" presId="urn:microsoft.com/office/officeart/2005/8/layout/hierarchy1"/>
    <dgm:cxn modelId="{D89B1228-F8E3-4C61-837B-B5E6623D7651}" type="presParOf" srcId="{33797A5B-6A44-4E8C-8100-279B677E6E62}" destId="{14D279C8-0EBA-4C84-BCDC-7E27103E44AA}" srcOrd="5" destOrd="0" presId="urn:microsoft.com/office/officeart/2005/8/layout/hierarchy1"/>
    <dgm:cxn modelId="{D92EAA93-038A-4031-980E-C22E882E8FCD}" type="presParOf" srcId="{14D279C8-0EBA-4C84-BCDC-7E27103E44AA}" destId="{9550074F-6C4B-48EB-86E8-3E8B3A162829}" srcOrd="0" destOrd="0" presId="urn:microsoft.com/office/officeart/2005/8/layout/hierarchy1"/>
    <dgm:cxn modelId="{4F79A8E6-52CC-4CE8-83B6-B7362DE772EC}" type="presParOf" srcId="{9550074F-6C4B-48EB-86E8-3E8B3A162829}" destId="{B97BCB5F-A813-4B5B-8C9E-D4950573D4F6}" srcOrd="0" destOrd="0" presId="urn:microsoft.com/office/officeart/2005/8/layout/hierarchy1"/>
    <dgm:cxn modelId="{8B076799-238A-4198-87D0-609EEABC5D90}" type="presParOf" srcId="{9550074F-6C4B-48EB-86E8-3E8B3A162829}" destId="{F9875DF6-5CA0-4C16-93FF-D2DBC7B8DDE9}" srcOrd="1" destOrd="0" presId="urn:microsoft.com/office/officeart/2005/8/layout/hierarchy1"/>
    <dgm:cxn modelId="{69E86CE1-D98E-4E12-86F2-87678B7BE406}" type="presParOf" srcId="{14D279C8-0EBA-4C84-BCDC-7E27103E44AA}" destId="{0B0BDBBA-FF15-4470-8A42-786747664834}" srcOrd="1" destOrd="0" presId="urn:microsoft.com/office/officeart/2005/8/layout/hierarchy1"/>
    <dgm:cxn modelId="{67EA1622-D05E-488D-B1EF-BEC494533785}" type="presParOf" srcId="{33797A5B-6A44-4E8C-8100-279B677E6E62}" destId="{5623531E-7EAF-4EA3-8223-9C8C1010248E}" srcOrd="6" destOrd="0" presId="urn:microsoft.com/office/officeart/2005/8/layout/hierarchy1"/>
    <dgm:cxn modelId="{71BDF536-43AA-4D8C-907B-DE6E847F79CD}" type="presParOf" srcId="{33797A5B-6A44-4E8C-8100-279B677E6E62}" destId="{BD2C3BA8-E9FA-4C96-AA32-9A3DD5F13CFF}" srcOrd="7" destOrd="0" presId="urn:microsoft.com/office/officeart/2005/8/layout/hierarchy1"/>
    <dgm:cxn modelId="{FD29BC4F-E03A-45F9-AB96-1018C2185A9B}" type="presParOf" srcId="{BD2C3BA8-E9FA-4C96-AA32-9A3DD5F13CFF}" destId="{A2CC14EF-BD14-4933-BF45-CB1EBB55DA56}" srcOrd="0" destOrd="0" presId="urn:microsoft.com/office/officeart/2005/8/layout/hierarchy1"/>
    <dgm:cxn modelId="{512AAB74-8E80-4A44-AA2E-551DE582F802}" type="presParOf" srcId="{A2CC14EF-BD14-4933-BF45-CB1EBB55DA56}" destId="{42930F74-DCE2-444A-BC58-3373160C3769}" srcOrd="0" destOrd="0" presId="urn:microsoft.com/office/officeart/2005/8/layout/hierarchy1"/>
    <dgm:cxn modelId="{1815EACF-3BC7-4826-A1D3-58EEA4B947A8}" type="presParOf" srcId="{A2CC14EF-BD14-4933-BF45-CB1EBB55DA56}" destId="{D2E078AC-1E85-4DC7-8ECC-E204BE2F4867}" srcOrd="1" destOrd="0" presId="urn:microsoft.com/office/officeart/2005/8/layout/hierarchy1"/>
    <dgm:cxn modelId="{30710680-953C-4229-8F86-B97E583692D3}" type="presParOf" srcId="{BD2C3BA8-E9FA-4C96-AA32-9A3DD5F13CFF}" destId="{150D77D9-BAE6-4A7D-9C9C-E956E64898B1}" srcOrd="1" destOrd="0" presId="urn:microsoft.com/office/officeart/2005/8/layout/hierarchy1"/>
    <dgm:cxn modelId="{87275190-C0CC-4C89-9B6B-4A4947C4DFF7}" type="presParOf" srcId="{33797A5B-6A44-4E8C-8100-279B677E6E62}" destId="{8EB5741A-F0AF-4DB8-B0EA-2126EF313966}" srcOrd="8" destOrd="0" presId="urn:microsoft.com/office/officeart/2005/8/layout/hierarchy1"/>
    <dgm:cxn modelId="{6E3095D8-9D0E-4A62-B8FD-C1C836EB2553}" type="presParOf" srcId="{33797A5B-6A44-4E8C-8100-279B677E6E62}" destId="{3066D8D6-B67E-4F64-95BF-B516A6640EBB}" srcOrd="9" destOrd="0" presId="urn:microsoft.com/office/officeart/2005/8/layout/hierarchy1"/>
    <dgm:cxn modelId="{5D79B7E8-8422-4BC2-9E95-EFDD0E5021B0}" type="presParOf" srcId="{3066D8D6-B67E-4F64-95BF-B516A6640EBB}" destId="{13820BB7-4DA8-4455-9F80-499AE2184905}" srcOrd="0" destOrd="0" presId="urn:microsoft.com/office/officeart/2005/8/layout/hierarchy1"/>
    <dgm:cxn modelId="{589FE822-7C94-40F6-99A2-5B21404C4E0B}" type="presParOf" srcId="{13820BB7-4DA8-4455-9F80-499AE2184905}" destId="{5C2326A8-189B-47CD-8865-B4EFA8AD4CFD}" srcOrd="0" destOrd="0" presId="urn:microsoft.com/office/officeart/2005/8/layout/hierarchy1"/>
    <dgm:cxn modelId="{6640A850-C605-4B94-A2A3-41F473857FD0}" type="presParOf" srcId="{13820BB7-4DA8-4455-9F80-499AE2184905}" destId="{2C1B9E1D-0771-49B4-A536-CD389C8CE902}" srcOrd="1" destOrd="0" presId="urn:microsoft.com/office/officeart/2005/8/layout/hierarchy1"/>
    <dgm:cxn modelId="{E73A8322-3E7F-4E50-979B-8052A428ECBF}" type="presParOf" srcId="{3066D8D6-B67E-4F64-95BF-B516A6640EBB}" destId="{A2CE0E79-4380-4AF0-84BE-730FEADDFE35}" srcOrd="1" destOrd="0" presId="urn:microsoft.com/office/officeart/2005/8/layout/hierarchy1"/>
    <dgm:cxn modelId="{C2641B7F-742C-44EE-AC8A-50F9A004BC1A}" type="presParOf" srcId="{0130B23A-8388-47C1-ABF2-88A3BB50850A}" destId="{32F5C5C6-B92D-4A4C-9DB7-A729717DC8A0}" srcOrd="2" destOrd="0" presId="urn:microsoft.com/office/officeart/2005/8/layout/hierarchy1"/>
    <dgm:cxn modelId="{E8B45147-5F60-4774-BD3F-6ADDD2EEF60F}" type="presParOf" srcId="{0130B23A-8388-47C1-ABF2-88A3BB50850A}" destId="{B1C5C820-9A3C-45BB-81C4-02B21844EF1C}" srcOrd="3" destOrd="0" presId="urn:microsoft.com/office/officeart/2005/8/layout/hierarchy1"/>
    <dgm:cxn modelId="{BF1920F6-4589-476A-880F-246126C95B31}" type="presParOf" srcId="{B1C5C820-9A3C-45BB-81C4-02B21844EF1C}" destId="{3B9635FB-4A22-440E-B07D-9F6EDF538050}" srcOrd="0" destOrd="0" presId="urn:microsoft.com/office/officeart/2005/8/layout/hierarchy1"/>
    <dgm:cxn modelId="{BEB9668A-16D0-462A-895D-B9DDDF31100A}" type="presParOf" srcId="{3B9635FB-4A22-440E-B07D-9F6EDF538050}" destId="{36053A09-C901-4F58-B77B-8F3DDC7D94D0}" srcOrd="0" destOrd="0" presId="urn:microsoft.com/office/officeart/2005/8/layout/hierarchy1"/>
    <dgm:cxn modelId="{D6CA297F-0F7A-4248-8556-35F9B1FA6034}" type="presParOf" srcId="{3B9635FB-4A22-440E-B07D-9F6EDF538050}" destId="{45FDB13F-C107-439B-BF38-A307694F81FE}" srcOrd="1" destOrd="0" presId="urn:microsoft.com/office/officeart/2005/8/layout/hierarchy1"/>
    <dgm:cxn modelId="{F9186556-D608-40A1-AFE1-6067B41C4EC8}" type="presParOf" srcId="{B1C5C820-9A3C-45BB-81C4-02B21844EF1C}" destId="{844D5221-CAD5-4668-AED3-46D844B97149}" srcOrd="1" destOrd="0" presId="urn:microsoft.com/office/officeart/2005/8/layout/hierarchy1"/>
    <dgm:cxn modelId="{69007C07-4B8B-4261-9C04-514AF0BDD238}" type="presParOf" srcId="{844D5221-CAD5-4668-AED3-46D844B97149}" destId="{F0F5AC3B-A80F-4AEB-9909-F58FAF465C2B}" srcOrd="0" destOrd="0" presId="urn:microsoft.com/office/officeart/2005/8/layout/hierarchy1"/>
    <dgm:cxn modelId="{59C90BB8-B2D6-4E9C-A20F-90F13E4C5363}" type="presParOf" srcId="{844D5221-CAD5-4668-AED3-46D844B97149}" destId="{FF47D343-4518-4F0C-BC2D-787F743BE12F}" srcOrd="1" destOrd="0" presId="urn:microsoft.com/office/officeart/2005/8/layout/hierarchy1"/>
    <dgm:cxn modelId="{548DFEAD-ED8C-45A9-9038-9B4B0E24CDA6}" type="presParOf" srcId="{FF47D343-4518-4F0C-BC2D-787F743BE12F}" destId="{2FF85A55-9B12-457F-95AE-42B9AE2E35EF}" srcOrd="0" destOrd="0" presId="urn:microsoft.com/office/officeart/2005/8/layout/hierarchy1"/>
    <dgm:cxn modelId="{669B9D8F-1BD7-4864-8E63-2EB2F96D8FDB}" type="presParOf" srcId="{2FF85A55-9B12-457F-95AE-42B9AE2E35EF}" destId="{57221E24-13D9-4022-9738-D0065F038938}" srcOrd="0" destOrd="0" presId="urn:microsoft.com/office/officeart/2005/8/layout/hierarchy1"/>
    <dgm:cxn modelId="{76F6597E-5F97-46A8-B0D1-256B47DB24AF}" type="presParOf" srcId="{2FF85A55-9B12-457F-95AE-42B9AE2E35EF}" destId="{3C1D5146-5145-45D1-A194-F293923F2324}" srcOrd="1" destOrd="0" presId="urn:microsoft.com/office/officeart/2005/8/layout/hierarchy1"/>
    <dgm:cxn modelId="{9BF8C591-AA13-4331-8863-6093209B7500}" type="presParOf" srcId="{FF47D343-4518-4F0C-BC2D-787F743BE12F}" destId="{20465F3F-B9A8-4031-9384-2AD77A518827}" srcOrd="1" destOrd="0" presId="urn:microsoft.com/office/officeart/2005/8/layout/hierarchy1"/>
    <dgm:cxn modelId="{379B5F20-3863-4084-8FCE-99D210E1A92B}" type="presParOf" srcId="{20465F3F-B9A8-4031-9384-2AD77A518827}" destId="{EB813E80-5C69-4AF7-89D6-462EEA7A7900}" srcOrd="0" destOrd="0" presId="urn:microsoft.com/office/officeart/2005/8/layout/hierarchy1"/>
    <dgm:cxn modelId="{AE77A7B0-E38F-4583-8BC7-46DFFD18B448}" type="presParOf" srcId="{20465F3F-B9A8-4031-9384-2AD77A518827}" destId="{57C2D340-3E14-4561-9DB2-3F1FF8F5ECAA}" srcOrd="1" destOrd="0" presId="urn:microsoft.com/office/officeart/2005/8/layout/hierarchy1"/>
    <dgm:cxn modelId="{818CCFE5-263B-4E1F-A62E-9C6E05E301D9}" type="presParOf" srcId="{57C2D340-3E14-4561-9DB2-3F1FF8F5ECAA}" destId="{49DDF75B-AB8A-4D38-A851-B6FADF006AE6}" srcOrd="0" destOrd="0" presId="urn:microsoft.com/office/officeart/2005/8/layout/hierarchy1"/>
    <dgm:cxn modelId="{3F73DEF6-7FB4-4A1C-9662-1512202160FF}" type="presParOf" srcId="{49DDF75B-AB8A-4D38-A851-B6FADF006AE6}" destId="{71894DC6-EB3A-4C8E-8FBA-482338AD703A}" srcOrd="0" destOrd="0" presId="urn:microsoft.com/office/officeart/2005/8/layout/hierarchy1"/>
    <dgm:cxn modelId="{408CDDB5-D6B9-4B35-A428-BED30BDC35D8}" type="presParOf" srcId="{49DDF75B-AB8A-4D38-A851-B6FADF006AE6}" destId="{6770FF2B-90A0-413D-AE35-1A559E00B943}" srcOrd="1" destOrd="0" presId="urn:microsoft.com/office/officeart/2005/8/layout/hierarchy1"/>
    <dgm:cxn modelId="{0B99D770-E17A-436E-8161-A45C305B5CC0}" type="presParOf" srcId="{57C2D340-3E14-4561-9DB2-3F1FF8F5ECAA}" destId="{9ECD5CCD-E581-4F6A-8BAF-3D5F04B4A386}" srcOrd="1" destOrd="0" presId="urn:microsoft.com/office/officeart/2005/8/layout/hierarchy1"/>
    <dgm:cxn modelId="{76469F6D-18AE-41DC-84BF-F01C1C5B0448}" type="presParOf" srcId="{20465F3F-B9A8-4031-9384-2AD77A518827}" destId="{CA22D107-9402-4BAB-AC53-342BBB245847}" srcOrd="2" destOrd="0" presId="urn:microsoft.com/office/officeart/2005/8/layout/hierarchy1"/>
    <dgm:cxn modelId="{6076BCC5-427E-4789-8AFB-163E224A3788}" type="presParOf" srcId="{20465F3F-B9A8-4031-9384-2AD77A518827}" destId="{C8265C85-AF0E-4F84-8D0E-BBB204110A14}" srcOrd="3" destOrd="0" presId="urn:microsoft.com/office/officeart/2005/8/layout/hierarchy1"/>
    <dgm:cxn modelId="{DA149CC6-49B4-430B-B1CA-4BD7745CDD2B}" type="presParOf" srcId="{C8265C85-AF0E-4F84-8D0E-BBB204110A14}" destId="{D94E04A0-1798-4F47-B554-AAC7DAD218CB}" srcOrd="0" destOrd="0" presId="urn:microsoft.com/office/officeart/2005/8/layout/hierarchy1"/>
    <dgm:cxn modelId="{FA95B6D0-0C65-4FA1-AC02-D4FD69B1A64F}" type="presParOf" srcId="{D94E04A0-1798-4F47-B554-AAC7DAD218CB}" destId="{D3868CDB-329A-4A87-9B93-4D68DAC4EE89}" srcOrd="0" destOrd="0" presId="urn:microsoft.com/office/officeart/2005/8/layout/hierarchy1"/>
    <dgm:cxn modelId="{B450A12E-2A5D-4079-9559-C8471FFD82E8}" type="presParOf" srcId="{D94E04A0-1798-4F47-B554-AAC7DAD218CB}" destId="{DF75404E-D9BE-4AAA-A884-E40868C99698}" srcOrd="1" destOrd="0" presId="urn:microsoft.com/office/officeart/2005/8/layout/hierarchy1"/>
    <dgm:cxn modelId="{DDEB4970-407C-4B73-8169-09F3D618E57E}" type="presParOf" srcId="{C8265C85-AF0E-4F84-8D0E-BBB204110A14}" destId="{FE987E0F-26FA-458E-8546-0B5C9E13B882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Итерирование</a:t>
            </a:r>
          </a:p>
        </p:txBody>
      </p:sp>
      <p:sp>
        <p:nvSpPr>
          <p:cNvPr id="6" name="Штриховая стрелка вправо 5"/>
          <p:cNvSpPr/>
          <p:nvPr/>
        </p:nvSpPr>
        <p:spPr>
          <a:xfrm>
            <a:off x="533400" y="1905000"/>
            <a:ext cx="1524000" cy="5334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2" name="Picture 4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1714500" cy="5029200"/>
          </a:xfrm>
          <a:prstGeom prst="rect">
            <a:avLst/>
          </a:prstGeom>
          <a:noFill/>
        </p:spPr>
      </p:pic>
      <p:sp>
        <p:nvSpPr>
          <p:cNvPr id="9" name="Овал 8"/>
          <p:cNvSpPr/>
          <p:nvPr/>
        </p:nvSpPr>
        <p:spPr>
          <a:xfrm>
            <a:off x="4495800" y="1600200"/>
            <a:ext cx="4267200" cy="3352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Тестирование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проанализировать результаты тестирования, соизмеряя </a:t>
            </a:r>
            <a:r>
              <a:rPr lang="ru-RU" b="1" dirty="0" smtClean="0">
                <a:solidFill>
                  <a:srgbClr val="FF0000"/>
                </a:solidFill>
              </a:rPr>
              <a:t>стоимость</a:t>
            </a:r>
            <a:r>
              <a:rPr lang="ru-RU" dirty="0" smtClean="0">
                <a:solidFill>
                  <a:srgbClr val="FF0000"/>
                </a:solidFill>
              </a:rPr>
              <a:t> корректировок с </a:t>
            </a:r>
            <a:r>
              <a:rPr lang="ru-RU" b="1" dirty="0" smtClean="0">
                <a:solidFill>
                  <a:srgbClr val="FF0000"/>
                </a:solidFill>
              </a:rPr>
              <a:t>серьёзностью</a:t>
            </a:r>
            <a:r>
              <a:rPr lang="ru-RU" dirty="0" smtClean="0">
                <a:solidFill>
                  <a:srgbClr val="FF0000"/>
                </a:solidFill>
              </a:rPr>
              <a:t> возникших проблем, затем доработать интерфейс и протестировать его снова.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173" name="Picture 5" descr="C:\Users\Домовой\Documents\Работа\ЧМВ_новое\ЛЕКЦИИ\презентации\3itbnmut6sv6u9m31_midd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48200"/>
            <a:ext cx="1294313" cy="1724025"/>
          </a:xfrm>
          <a:prstGeom prst="rect">
            <a:avLst/>
          </a:prstGeom>
          <a:noFill/>
        </p:spPr>
      </p:pic>
      <p:sp>
        <p:nvSpPr>
          <p:cNvPr id="13" name="Стрелка влево 12"/>
          <p:cNvSpPr/>
          <p:nvPr/>
        </p:nvSpPr>
        <p:spPr>
          <a:xfrm>
            <a:off x="533400" y="2514600"/>
            <a:ext cx="1524000" cy="228600"/>
          </a:xfrm>
          <a:prstGeom prst="leftArrow">
            <a:avLst/>
          </a:prstGeom>
          <a:solidFill>
            <a:srgbClr val="FC481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Штриховая стрелка вправо 13"/>
          <p:cNvSpPr/>
          <p:nvPr/>
        </p:nvSpPr>
        <p:spPr>
          <a:xfrm>
            <a:off x="533400" y="3657600"/>
            <a:ext cx="1524000" cy="5334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лево 14"/>
          <p:cNvSpPr/>
          <p:nvPr/>
        </p:nvSpPr>
        <p:spPr>
          <a:xfrm>
            <a:off x="533400" y="4267200"/>
            <a:ext cx="1524000" cy="228600"/>
          </a:xfrm>
          <a:prstGeom prst="leftArrow">
            <a:avLst/>
          </a:prstGeom>
          <a:solidFill>
            <a:srgbClr val="FC481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Штриховая стрелка вправо 15"/>
          <p:cNvSpPr/>
          <p:nvPr/>
        </p:nvSpPr>
        <p:spPr>
          <a:xfrm>
            <a:off x="533400" y="5181600"/>
            <a:ext cx="1524000" cy="5334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029200" y="5257800"/>
            <a:ext cx="3124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цель тестирования состоит не в том, чтобы доказать правильность интерфейса, а в том, чтобы улучшить его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Построение интерфейса системы</a:t>
            </a:r>
          </a:p>
        </p:txBody>
      </p:sp>
      <p:pic>
        <p:nvPicPr>
          <p:cNvPr id="8194" name="Picture 2" descr="C:\Users\Домовой\Documents\Работа\ЧМВ_новое\ЛЕКЦИИ\презентации\1400195887_1.png"/>
          <p:cNvPicPr>
            <a:picLocks noChangeAspect="1" noChangeArrowheads="1"/>
          </p:cNvPicPr>
          <p:nvPr/>
        </p:nvPicPr>
        <p:blipFill>
          <a:blip r:embed="rId2"/>
          <a:srcRect l="12346" r="14815"/>
          <a:stretch>
            <a:fillRect/>
          </a:stretch>
        </p:blipFill>
        <p:spPr bwMode="auto">
          <a:xfrm>
            <a:off x="2133600" y="1676400"/>
            <a:ext cx="4495800" cy="358246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47800" y="5638800"/>
            <a:ext cx="6172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пользовательский интерфейс часто занимает более половины кода коммерческого продукта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Отслеживание дизайна системы</a:t>
            </a:r>
          </a:p>
        </p:txBody>
      </p:sp>
      <p:pic>
        <p:nvPicPr>
          <p:cNvPr id="9218" name="Picture 2" descr="C:\Users\Домовой\Documents\Работа\ЧМВ_новое\ЛЕКЦИИ\презентации\1276807306_yvdgev9atyqe1rl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3295650" cy="3295650"/>
          </a:xfrm>
          <a:prstGeom prst="rect">
            <a:avLst/>
          </a:prstGeom>
          <a:noFill/>
        </p:spPr>
      </p:pic>
      <p:pic>
        <p:nvPicPr>
          <p:cNvPr id="9219" name="Picture 3" descr="C:\Users\Домовой\Documents\Работа\ЧМВ_новое\ЛЕКЦИИ\презентации\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362200"/>
            <a:ext cx="2286000" cy="2286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219200" y="5029200"/>
            <a:ext cx="2590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Программный </a:t>
            </a:r>
          </a:p>
          <a:p>
            <a:pPr algn="ctr"/>
            <a:r>
              <a:rPr lang="ru-RU" sz="2400" b="1" dirty="0" smtClean="0"/>
              <a:t>продукт</a:t>
            </a:r>
            <a:endParaRPr lang="ru-RU" sz="2400" b="1" dirty="0"/>
          </a:p>
        </p:txBody>
      </p:sp>
      <p:sp>
        <p:nvSpPr>
          <p:cNvPr id="7" name="Двойная стрелка влево/вправо 6"/>
          <p:cNvSpPr/>
          <p:nvPr/>
        </p:nvSpPr>
        <p:spPr>
          <a:xfrm>
            <a:off x="4343400" y="2743200"/>
            <a:ext cx="2209800" cy="762000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343400" y="5029200"/>
            <a:ext cx="4267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команда разработчиков не должна быть изолирована от всей остальной деятельности, связанной с функционированием системы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Изменение дизайна</a:t>
            </a:r>
          </a:p>
        </p:txBody>
      </p:sp>
      <p:pic>
        <p:nvPicPr>
          <p:cNvPr id="10242" name="Picture 2" descr="C:\Users\Домовой\Documents\Работа\ЧМВ_новое\ЛЕКЦИИ\презентации\fb464adfebb7e855f822a769adf718b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4800600" cy="4800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876800" y="1600200"/>
            <a:ext cx="3962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Независимо от того, насколько удачно система была спроектирована первоначально, с большой вероятностью она будет </a:t>
            </a:r>
            <a:r>
              <a:rPr lang="ru-RU" b="1" dirty="0" smtClean="0"/>
              <a:t>терять адекватность</a:t>
            </a:r>
            <a:r>
              <a:rPr lang="ru-RU" dirty="0" smtClean="0"/>
              <a:t> с течением лет.  Меняются и задачи и пользователи.  </a:t>
            </a:r>
            <a:r>
              <a:rPr lang="ru-RU" b="1" dirty="0" smtClean="0"/>
              <a:t>Приёмы</a:t>
            </a:r>
            <a:r>
              <a:rPr lang="ru-RU" dirty="0" smtClean="0"/>
              <a:t> работы меняются из-за нового оборудования и программных продуктов.  Пользователи приобретают </a:t>
            </a:r>
            <a:r>
              <a:rPr lang="ru-RU" b="1" dirty="0" smtClean="0"/>
              <a:t>новые навыки</a:t>
            </a:r>
            <a:r>
              <a:rPr lang="ru-RU" dirty="0" smtClean="0"/>
              <a:t> и ожидаемые реакции.  Разработчики должны стоять вровень с этими изменениями, не только отслеживая состояние той </a:t>
            </a:r>
            <a:r>
              <a:rPr lang="ru-RU" b="1" dirty="0" smtClean="0"/>
              <a:t>рабочей среды</a:t>
            </a:r>
            <a:r>
              <a:rPr lang="ru-RU" dirty="0" smtClean="0"/>
              <a:t>, для которой была предназначена их система, но и </a:t>
            </a:r>
            <a:r>
              <a:rPr lang="ru-RU" b="1" dirty="0" smtClean="0"/>
              <a:t>развитие</a:t>
            </a:r>
            <a:r>
              <a:rPr lang="ru-RU" dirty="0" smtClean="0"/>
              <a:t> всего общества, технологий и методов, потребностей.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Управление процессом разработки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905000"/>
            <a:ext cx="1905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Метод водопада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1905000"/>
            <a:ext cx="3962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Проблемно-центрированный подход</a:t>
            </a:r>
            <a:endParaRPr lang="ru-RU" dirty="0"/>
          </a:p>
        </p:txBody>
      </p:sp>
      <p:pic>
        <p:nvPicPr>
          <p:cNvPr id="10" name="Picture 2" descr="C:\Users\Домовой\Documents\Работа\ЧМВ_новое\ЛЕКЦИИ\презентации\stdd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4351979" cy="3352800"/>
          </a:xfrm>
          <a:prstGeom prst="rect">
            <a:avLst/>
          </a:prstGeom>
          <a:noFill/>
        </p:spPr>
      </p:pic>
      <p:pic>
        <p:nvPicPr>
          <p:cNvPr id="2051" name="Picture 3" descr="D:\СибГУТИ\ЧМВ\2022-2023\картинки к лекциям\Без имени-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590800"/>
            <a:ext cx="4392045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Требования практичности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3400" y="1371600"/>
            <a:ext cx="81534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ru-RU" sz="2800" dirty="0" smtClean="0"/>
              <a:t>Требования практичности – это целевые значения для таких характеристик, как скорость выполнения репрезентативных задач и допустимое количество ошибок.  </a:t>
            </a:r>
          </a:p>
          <a:p>
            <a:pPr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ru-RU" sz="2800" dirty="0" smtClean="0"/>
              <a:t>Эти показатели могут использоваться, чтобы мотивировать разработчиков и обосновывать решения по распределению ресурсов.  </a:t>
            </a:r>
          </a:p>
          <a:p>
            <a:pPr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ru-RU" sz="2800" dirty="0" smtClean="0"/>
              <a:t>Целевые значения могут быть выбраны так, чтобы побить конкурентов или обеспечить функциональные нужды для хорошо определённых задач.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CWT</a:t>
            </a:r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-анализ интерфейса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04800" y="1828800"/>
            <a:ext cx="2286000" cy="1981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Прототип интерфейса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Домовой\Documents\Работа\ЧМВ_новое\ЛЕКЦИИ\презентации\1_111130084838_1-l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86200"/>
            <a:ext cx="1600200" cy="1280160"/>
          </a:xfrm>
          <a:prstGeom prst="rect">
            <a:avLst/>
          </a:prstGeom>
          <a:noFill/>
        </p:spPr>
      </p:pic>
      <p:sp>
        <p:nvSpPr>
          <p:cNvPr id="5" name="Скругленный прямоугольник 4"/>
          <p:cNvSpPr/>
          <p:nvPr/>
        </p:nvSpPr>
        <p:spPr>
          <a:xfrm>
            <a:off x="4191000" y="1981200"/>
            <a:ext cx="31242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accent4">
                    <a:lumMod val="75000"/>
                  </a:schemeClr>
                </a:solidFill>
              </a:rPr>
              <a:t>задача</a:t>
            </a:r>
            <a:endParaRPr lang="ru-RU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2895600" y="2209800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876800" y="3048000"/>
            <a:ext cx="19812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действие1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76800" y="3657600"/>
            <a:ext cx="19812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действие2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76800" y="4876800"/>
            <a:ext cx="19812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действие…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876800" y="4267200"/>
            <a:ext cx="19812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действие3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5486400" y="2667000"/>
            <a:ext cx="533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лако 13"/>
          <p:cNvSpPr/>
          <p:nvPr/>
        </p:nvSpPr>
        <p:spPr>
          <a:xfrm>
            <a:off x="7162800" y="2895600"/>
            <a:ext cx="1752600" cy="6096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история1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блако 15"/>
          <p:cNvSpPr/>
          <p:nvPr/>
        </p:nvSpPr>
        <p:spPr>
          <a:xfrm>
            <a:off x="7162800" y="3581400"/>
            <a:ext cx="1752600" cy="6096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история2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блако 16"/>
          <p:cNvSpPr/>
          <p:nvPr/>
        </p:nvSpPr>
        <p:spPr>
          <a:xfrm>
            <a:off x="7162800" y="4267200"/>
            <a:ext cx="1752600" cy="6096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история3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блако 17"/>
          <p:cNvSpPr/>
          <p:nvPr/>
        </p:nvSpPr>
        <p:spPr>
          <a:xfrm>
            <a:off x="7162800" y="4953000"/>
            <a:ext cx="1752600" cy="6096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история…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Багетная рамка 18"/>
          <p:cNvSpPr/>
          <p:nvPr/>
        </p:nvSpPr>
        <p:spPr>
          <a:xfrm>
            <a:off x="2590800" y="5943600"/>
            <a:ext cx="3581400" cy="762000"/>
          </a:xfrm>
          <a:prstGeom prst="beve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C00000"/>
                </a:solidFill>
              </a:rPr>
              <a:t>Список проблем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20" name="Стрелка вниз 19"/>
          <p:cNvSpPr/>
          <p:nvPr/>
        </p:nvSpPr>
        <p:spPr>
          <a:xfrm>
            <a:off x="3810000" y="5334000"/>
            <a:ext cx="762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CWT</a:t>
            </a:r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-анализ интерфейса</a:t>
            </a:r>
          </a:p>
        </p:txBody>
      </p:sp>
      <p:pic>
        <p:nvPicPr>
          <p:cNvPr id="12290" name="Picture 2" descr="cd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30859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CWT</a:t>
            </a:r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-анализ интерфейса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524000"/>
            <a:ext cx="2743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1600" dirty="0" smtClean="0"/>
              <a:t>Загрузить аудио диск в устройство чтения компакт-дисков компьютера;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1600" dirty="0" smtClean="0"/>
              <a:t> Запустить программу </a:t>
            </a:r>
            <a:r>
              <a:rPr lang="en-US" sz="1600" dirty="0" err="1" smtClean="0"/>
              <a:t>CDCopy</a:t>
            </a:r>
            <a:r>
              <a:rPr lang="ru-RU" sz="1600" dirty="0" smtClean="0"/>
              <a:t>;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1600" dirty="0" smtClean="0"/>
              <a:t>В появившемся списке треков выбрать трек № 3;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1600" dirty="0" smtClean="0"/>
              <a:t> В списке форматов файлов выбрать </a:t>
            </a:r>
            <a:r>
              <a:rPr lang="en-US" sz="1600" dirty="0" smtClean="0"/>
              <a:t>MP</a:t>
            </a:r>
            <a:r>
              <a:rPr lang="ru-RU" sz="1600" dirty="0" smtClean="0"/>
              <a:t>3(</a:t>
            </a:r>
            <a:r>
              <a:rPr lang="en-US" sz="1600" dirty="0" smtClean="0"/>
              <a:t>MPEG</a:t>
            </a:r>
            <a:r>
              <a:rPr lang="ru-RU" sz="1600" dirty="0" smtClean="0"/>
              <a:t> 1 </a:t>
            </a:r>
            <a:r>
              <a:rPr lang="en-US" sz="1600" dirty="0" smtClean="0"/>
              <a:t>Lay</a:t>
            </a:r>
            <a:r>
              <a:rPr lang="ru-RU" sz="1600" dirty="0" smtClean="0"/>
              <a:t>. 3);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1600" dirty="0" smtClean="0"/>
              <a:t>Нажать кнопку "</a:t>
            </a:r>
            <a:r>
              <a:rPr lang="en-US" sz="1600" dirty="0" smtClean="0"/>
              <a:t>Start copying</a:t>
            </a:r>
            <a:r>
              <a:rPr lang="ru-RU" sz="1600" dirty="0" smtClean="0"/>
              <a:t>". </a:t>
            </a:r>
            <a:endParaRPr lang="ru-RU" sz="1600" dirty="0"/>
          </a:p>
        </p:txBody>
      </p:sp>
      <p:pic>
        <p:nvPicPr>
          <p:cNvPr id="5" name="Picture 2" descr="cd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447800"/>
            <a:ext cx="5105400" cy="409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Что дает </a:t>
            </a:r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CWT</a:t>
            </a:r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-анализ интерфейса</a:t>
            </a:r>
          </a:p>
        </p:txBody>
      </p:sp>
      <p:pic>
        <p:nvPicPr>
          <p:cNvPr id="13315" name="Picture 3" descr="C:\Users\Домовой\Documents\Работа\ЧМВ_новое\ЛЕКЦИИ\презентации\zd5ybnK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4772025"/>
            <a:ext cx="1905000" cy="1905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33400" y="1066800"/>
            <a:ext cx="7239000" cy="556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ru-RU" sz="2000" dirty="0" smtClean="0"/>
              <a:t> Он может поставить под сомнение ваши первоначальные и не вполне обоснованные предположения о том, как мыслит пользователь (вначале поставить диск, а потом запустить программу, или наоборот? кнопка с изображением дискеты означает копирование или сохранение?).</a:t>
            </a:r>
          </a:p>
          <a:p>
            <a:pPr lvl="0">
              <a:buFont typeface="Wingdings" pitchFamily="2" charset="2"/>
              <a:buChar char="Ø"/>
            </a:pPr>
            <a:r>
              <a:rPr lang="ru-RU" sz="2000" dirty="0" smtClean="0"/>
              <a:t> Он может выявлять элементы управления, которые очевидны для разработчика, но могут быть скрыты от пользователя (список форматов выходного файла).</a:t>
            </a:r>
          </a:p>
          <a:p>
            <a:pPr lvl="0">
              <a:buFont typeface="Wingdings" pitchFamily="2" charset="2"/>
              <a:buChar char="Ø"/>
            </a:pPr>
            <a:r>
              <a:rPr lang="ru-RU" sz="2000" dirty="0" smtClean="0"/>
              <a:t> Он может выявлять затруднения с надписями и подсказками (неудачное предупреждение "</a:t>
            </a:r>
            <a:r>
              <a:rPr lang="en-US" sz="2000" dirty="0" smtClean="0"/>
              <a:t>No media present</a:t>
            </a:r>
            <a:r>
              <a:rPr lang="ru-RU" sz="2000" dirty="0" smtClean="0"/>
              <a:t>").</a:t>
            </a:r>
          </a:p>
          <a:p>
            <a:pPr lvl="0">
              <a:buFont typeface="Wingdings" pitchFamily="2" charset="2"/>
              <a:buChar char="Ø"/>
            </a:pPr>
            <a:r>
              <a:rPr lang="ru-RU" sz="2000" dirty="0" smtClean="0"/>
              <a:t> Он может обнаруживать неадекватную обратную связь, что может заставить пользователя сомневаться в результате и повторять всё с начала, хотя всё было сделано правильно (отсутствие индикации пути, по которому сохраняется файл).</a:t>
            </a:r>
          </a:p>
          <a:p>
            <a:pPr lvl="0">
              <a:buFont typeface="Wingdings" pitchFamily="2" charset="2"/>
              <a:buChar char="Ø"/>
            </a:pPr>
            <a:r>
              <a:rPr lang="ru-RU" sz="2000" dirty="0" smtClean="0"/>
              <a:t> Он может показывать недостатки в текущем описании интерфейса (слова "</a:t>
            </a:r>
            <a:r>
              <a:rPr lang="en-US" sz="2000" dirty="0" smtClean="0"/>
              <a:t>Start copying</a:t>
            </a:r>
            <a:r>
              <a:rPr lang="ru-RU" sz="2000" dirty="0" smtClean="0"/>
              <a:t>" вместо графического изображения кнопки в руководстве пользователя).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Проблемно-центрированная разработка интерфейса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 smtClean="0"/>
              <a:t>анализ задач и пользователей;</a:t>
            </a:r>
          </a:p>
          <a:p>
            <a:pPr lvl="0"/>
            <a:r>
              <a:rPr lang="ru-RU" dirty="0" smtClean="0"/>
              <a:t>выбор репрезентативных задач;</a:t>
            </a:r>
          </a:p>
          <a:p>
            <a:pPr lvl="0"/>
            <a:r>
              <a:rPr lang="ru-RU" dirty="0" smtClean="0"/>
              <a:t>заимствование;</a:t>
            </a:r>
          </a:p>
          <a:p>
            <a:pPr lvl="0"/>
            <a:r>
              <a:rPr lang="ru-RU" dirty="0" smtClean="0"/>
              <a:t>черновое описание дизайна;</a:t>
            </a:r>
          </a:p>
          <a:p>
            <a:pPr lvl="0"/>
            <a:r>
              <a:rPr lang="ru-RU" dirty="0" smtClean="0"/>
              <a:t>обдумывание дизайна;</a:t>
            </a:r>
          </a:p>
          <a:p>
            <a:pPr lvl="0"/>
            <a:r>
              <a:rPr lang="ru-RU" dirty="0" smtClean="0"/>
              <a:t>создание макета или прототипа;</a:t>
            </a:r>
          </a:p>
          <a:p>
            <a:pPr lvl="0"/>
            <a:r>
              <a:rPr lang="ru-RU" dirty="0" smtClean="0"/>
              <a:t>тестирование дизайна с пользователями;</a:t>
            </a:r>
          </a:p>
          <a:p>
            <a:pPr lvl="0"/>
            <a:r>
              <a:rPr lang="ru-RU" dirty="0" smtClean="0"/>
              <a:t>итерирование;</a:t>
            </a:r>
          </a:p>
          <a:p>
            <a:pPr lvl="0"/>
            <a:r>
              <a:rPr lang="ru-RU" dirty="0" smtClean="0"/>
              <a:t>реализация;</a:t>
            </a:r>
          </a:p>
          <a:p>
            <a:pPr lvl="0"/>
            <a:r>
              <a:rPr lang="ru-RU" dirty="0" smtClean="0"/>
              <a:t>отслеживание эксплуатации;</a:t>
            </a:r>
          </a:p>
          <a:p>
            <a:pPr lvl="0"/>
            <a:r>
              <a:rPr lang="ru-RU" dirty="0" smtClean="0"/>
              <a:t>изменение дизайна.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2"/>
          </a:xfrm>
        </p:spPr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Рекомендации при выполнении </a:t>
            </a:r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CWT</a:t>
            </a:r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-анализа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38200" y="1828800"/>
            <a:ext cx="83058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Будут ли пользователи пытаться произвести тот или иной эффект, который даёт действие?</a:t>
            </a:r>
          </a:p>
          <a:p>
            <a:pPr lv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Видят ли пользователи элемент управления (кнопку, меню, переключатель и т.д.) для осуществления действия?</a:t>
            </a:r>
          </a:p>
          <a:p>
            <a:pPr lv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Если пользователи нашли элемент управления, поймут ли они, что он производит тот эффект, который им нужен?</a:t>
            </a:r>
          </a:p>
          <a:p>
            <a:pPr lv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После того как действие сделано, будет ли понятен пользователям тот отклик, который они получают, чтобы перейти к следующему действию с уверенностью?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752600"/>
            <a:ext cx="838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Операции в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GOMS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</a:rPr>
              <a:t>– это элементарные действия, которые нельзя разложить на более мелкие.  </a:t>
            </a:r>
          </a:p>
          <a:p>
            <a:endParaRPr lang="ru-RU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Шаг метода: нажатие на кнопку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визуально определить местонахождение кнопки (мыслительная операция);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навести на кнопку указатель мыши (внешняя операция);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щелкнуть кнопкой мыши (внешняя операция).</a:t>
            </a:r>
            <a:endParaRPr 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1371600"/>
            <a:ext cx="86106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K</a:t>
            </a:r>
            <a:r>
              <a:rPr lang="ru-RU" sz="2400" dirty="0" smtClean="0"/>
              <a:t> – нажатие клавиши;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2400" dirty="0" smtClean="0"/>
              <a:t> – клик кнопкой мыши;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P</a:t>
            </a:r>
            <a:r>
              <a:rPr lang="ru-RU" sz="2400" dirty="0" smtClean="0"/>
              <a:t> – наведение указателя мыши;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R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– ожидание ответной реакции компьютера;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H</a:t>
            </a:r>
            <a:r>
              <a:rPr lang="ru-RU" sz="2400" dirty="0" smtClean="0"/>
              <a:t> – перенос руки с клавиатуры на мышь или наоборот;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D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– проведение с помощью мыши прямой линии (например, выделение или прокрутка текста);</a:t>
            </a:r>
          </a:p>
          <a:p>
            <a:pPr>
              <a:spcAft>
                <a:spcPts val="600"/>
              </a:spcAft>
            </a:pPr>
            <a:r>
              <a:rPr lang="en-US" sz="3200" b="1" i="1" dirty="0" smtClean="0">
                <a:solidFill>
                  <a:srgbClr val="FF0000"/>
                </a:solidFill>
              </a:rPr>
              <a:t>M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– мыслительная подготовка (к осуществлению одной из перечисленных операций).</a:t>
            </a:r>
            <a:endParaRPr lang="ru-RU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524000"/>
            <a:ext cx="4191000" cy="411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K</a:t>
            </a:r>
            <a:r>
              <a:rPr lang="ru-RU" sz="2400" dirty="0" smtClean="0"/>
              <a:t>	0.2 с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r>
              <a:rPr lang="ru-RU" sz="2400" dirty="0" smtClean="0"/>
              <a:t>	0.2 с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P</a:t>
            </a:r>
            <a:r>
              <a:rPr lang="ru-RU" sz="2400" dirty="0" smtClean="0"/>
              <a:t>	1.1 с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           </a:t>
            </a:r>
            <a:r>
              <a:rPr lang="ru-RU" sz="2400" dirty="0" smtClean="0"/>
              <a:t>0.25 с</a:t>
            </a:r>
            <a:r>
              <a:rPr lang="en-US" sz="2400" dirty="0" smtClean="0"/>
              <a:t>  (</a:t>
            </a:r>
            <a:r>
              <a:rPr lang="ru-RU" sz="2400" dirty="0" smtClean="0"/>
              <a:t>или больше</a:t>
            </a:r>
            <a:r>
              <a:rPr lang="en-US" sz="2400" dirty="0" smtClean="0"/>
              <a:t>)   </a:t>
            </a:r>
            <a:endParaRPr lang="ru-RU" sz="2400" dirty="0" smtClean="0"/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H</a:t>
            </a:r>
            <a:r>
              <a:rPr lang="ru-RU" sz="2400" dirty="0" smtClean="0"/>
              <a:t>	0.4 с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D</a:t>
            </a:r>
            <a:r>
              <a:rPr lang="ru-RU" sz="2400" dirty="0" smtClean="0"/>
              <a:t>           2 с     (или больше)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M</a:t>
            </a:r>
            <a:r>
              <a:rPr lang="ru-RU" sz="2400" dirty="0" smtClean="0"/>
              <a:t>	1.35 с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152400" y="1143000"/>
          <a:ext cx="8991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20574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(репрезентативная задача)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200400"/>
            <a:ext cx="19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(список действий)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334000"/>
            <a:ext cx="409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(элементарные действия пользователя)</a:t>
            </a:r>
            <a:endParaRPr lang="ru-RU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 smtClean="0"/>
              <a:t>Пример: </a:t>
            </a:r>
            <a:r>
              <a:rPr lang="ru-RU" sz="3600" dirty="0" smtClean="0"/>
              <a:t>Возьмём в качестве исследуемой программы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Word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2003</a:t>
            </a:r>
            <a:r>
              <a:rPr lang="ru-RU" sz="3600" dirty="0" smtClean="0"/>
              <a:t>.  Пусть поставлена </a:t>
            </a:r>
            <a:r>
              <a:rPr lang="ru-RU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  <a:r>
              <a:rPr lang="ru-RU" sz="3600" dirty="0" smtClean="0"/>
              <a:t>: напечатать (вставить в текст) уравнение </a:t>
            </a:r>
          </a:p>
          <a:p>
            <a:r>
              <a:rPr lang="ru-RU" sz="3600" dirty="0" smtClean="0"/>
              <a:t> с помощью редактора формул (перед печатью уравнения набирался текст).</a:t>
            </a:r>
          </a:p>
          <a:p>
            <a:endParaRPr lang="ru-RU" dirty="0"/>
          </a:p>
        </p:txBody>
      </p:sp>
      <p:pic>
        <p:nvPicPr>
          <p:cNvPr id="1028" name="Picture 4" descr="C:\Users\Домовой\Documents\Работа\ЧМВ_новое\ЛЕКЦИИ\презентации\уравнени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352800"/>
            <a:ext cx="1752600" cy="590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Для выполнения </a:t>
            </a:r>
            <a:r>
              <a:rPr lang="ru-RU" sz="3600" u="sng" dirty="0" smtClean="0"/>
              <a:t>цели</a:t>
            </a:r>
            <a:r>
              <a:rPr lang="ru-RU" sz="3600" dirty="0" smtClean="0"/>
              <a:t> сформулируем три </a:t>
            </a:r>
            <a:r>
              <a:rPr lang="ru-RU" sz="3600" u="sng" dirty="0" smtClean="0">
                <a:solidFill>
                  <a:srgbClr val="FF0000"/>
                </a:solidFill>
              </a:rPr>
              <a:t>подцели</a:t>
            </a:r>
            <a:r>
              <a:rPr lang="ru-RU" sz="3600" dirty="0" smtClean="0"/>
              <a:t>:</a:t>
            </a:r>
          </a:p>
          <a:p>
            <a:r>
              <a:rPr lang="ru-RU" sz="3600" b="1" dirty="0" smtClean="0"/>
              <a:t>1.</a:t>
            </a:r>
            <a:r>
              <a:rPr lang="ru-RU" sz="3600" dirty="0" smtClean="0"/>
              <a:t> Вызвать редактор формул через меню "Вставка | Объект... | </a:t>
            </a:r>
            <a:r>
              <a:rPr lang="en-US" sz="3600" dirty="0" smtClean="0"/>
              <a:t>Microsoft Equation</a:t>
            </a:r>
            <a:r>
              <a:rPr lang="ru-RU" sz="3600" dirty="0" smtClean="0"/>
              <a:t> 3.0".</a:t>
            </a:r>
          </a:p>
          <a:p>
            <a:r>
              <a:rPr lang="ru-RU" sz="3600" b="1" dirty="0" smtClean="0"/>
              <a:t>2.</a:t>
            </a:r>
            <a:r>
              <a:rPr lang="ru-RU" sz="3600" dirty="0" smtClean="0"/>
              <a:t> Напечатать формулу в редакторе.</a:t>
            </a:r>
          </a:p>
          <a:p>
            <a:r>
              <a:rPr lang="ru-RU" sz="3600" b="1" dirty="0" smtClean="0"/>
              <a:t>3.</a:t>
            </a:r>
            <a:r>
              <a:rPr lang="ru-RU" sz="3600" dirty="0" smtClean="0"/>
              <a:t> Выйти из редактора и подготовиться к продолжению набора текста.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371600"/>
            <a:ext cx="838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Теперь опишем </a:t>
            </a:r>
            <a:r>
              <a:rPr lang="ru-RU" sz="3200" u="sng" dirty="0" smtClean="0">
                <a:solidFill>
                  <a:srgbClr val="FF0000"/>
                </a:solidFill>
              </a:rPr>
              <a:t>методы</a:t>
            </a:r>
            <a:r>
              <a:rPr lang="ru-RU" sz="3200" dirty="0" smtClean="0"/>
              <a:t> для каждой подцели:</a:t>
            </a:r>
          </a:p>
          <a:p>
            <a:endParaRPr lang="ru-RU" sz="3200" dirty="0" smtClean="0"/>
          </a:p>
          <a:p>
            <a:pPr marL="514350" indent="-514350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ru-RU" sz="3200" dirty="0" smtClean="0"/>
              <a:t>Вызвать редактор формул через меню "Вставка | Объект... | </a:t>
            </a:r>
            <a:r>
              <a:rPr lang="en-US" sz="3200" dirty="0" smtClean="0"/>
              <a:t>Microsoft Equation</a:t>
            </a:r>
            <a:r>
              <a:rPr lang="ru-RU" sz="3200" dirty="0" smtClean="0"/>
              <a:t> 3.0".</a:t>
            </a:r>
          </a:p>
          <a:p>
            <a:pPr marL="514350" indent="-514350">
              <a:buAutoNum type="arabicPeriod"/>
            </a:pPr>
            <a:endParaRPr lang="ru-RU" sz="3200" dirty="0" smtClean="0"/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</a:t>
            </a:r>
            <a:r>
              <a:rPr lang="ru-RU" sz="3200" dirty="0" smtClean="0"/>
              <a:t>Войти в меню "Вставка"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</a:t>
            </a:r>
            <a:r>
              <a:rPr lang="ru-RU" sz="3200" dirty="0" smtClean="0"/>
              <a:t>Выбрать пункт "Объект..."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</a:t>
            </a:r>
            <a:r>
              <a:rPr lang="ru-RU" sz="3200" dirty="0" smtClean="0"/>
              <a:t>Выбрать объект "</a:t>
            </a:r>
            <a:r>
              <a:rPr lang="en-US" sz="3200" dirty="0" smtClean="0"/>
              <a:t>Microsoft Equation</a:t>
            </a:r>
            <a:r>
              <a:rPr lang="ru-RU" sz="3200" dirty="0" smtClean="0"/>
              <a:t> 3.0" путём скроллинга списка типов объектов.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ru-RU" sz="3200" dirty="0" smtClean="0"/>
              <a:t>Напечатать формулу в редакторе.</a:t>
            </a:r>
          </a:p>
          <a:p>
            <a:endParaRPr lang="ru-RU" sz="3200" dirty="0" smtClean="0"/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</a:t>
            </a:r>
            <a:r>
              <a:rPr lang="ru-RU" sz="3200" dirty="0" smtClean="0"/>
              <a:t>Напечатать символ </a:t>
            </a:r>
            <a:r>
              <a:rPr lang="en-US" sz="3200" i="1" dirty="0" smtClean="0"/>
              <a:t>x</a:t>
            </a:r>
            <a:r>
              <a:rPr lang="ru-RU" sz="3200" dirty="0" smtClean="0"/>
              <a:t>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</a:t>
            </a:r>
            <a:r>
              <a:rPr lang="ru-RU" sz="3200" dirty="0" smtClean="0"/>
              <a:t>В окне "Формула" выбрать объект 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</a:t>
            </a:r>
            <a:r>
              <a:rPr lang="ru-RU" sz="3200" dirty="0" smtClean="0"/>
              <a:t>В выпадающем меню объектов выбрать 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</a:t>
            </a:r>
            <a:r>
              <a:rPr lang="ru-RU" sz="3200" dirty="0" smtClean="0"/>
              <a:t>Напечатать символ 2.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2.5. </a:t>
            </a:r>
            <a:r>
              <a:rPr lang="ru-RU" sz="3200" dirty="0" smtClean="0"/>
              <a:t>Нажать клавишу →.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2.6. </a:t>
            </a:r>
            <a:r>
              <a:rPr lang="ru-RU" sz="3200" dirty="0" smtClean="0"/>
              <a:t>Напечатать "+ </a:t>
            </a:r>
            <a:r>
              <a:rPr lang="en-US" sz="3200" i="1" dirty="0" smtClean="0"/>
              <a:t>x </a:t>
            </a:r>
            <a:r>
              <a:rPr lang="ru-RU" sz="3200" dirty="0" smtClean="0"/>
              <a:t>– 1 = 0"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endParaRPr lang="ru-RU" dirty="0"/>
          </a:p>
        </p:txBody>
      </p:sp>
      <p:pic>
        <p:nvPicPr>
          <p:cNvPr id="48130" name="Picture 2" descr="C:\Users\Домовой\Documents\Работа\ЧМВ_новое\ЛЕКЦИИ\презентации\двойной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971800"/>
            <a:ext cx="987136" cy="571500"/>
          </a:xfrm>
          <a:prstGeom prst="rect">
            <a:avLst/>
          </a:prstGeom>
          <a:noFill/>
        </p:spPr>
      </p:pic>
      <p:pic>
        <p:nvPicPr>
          <p:cNvPr id="48131" name="Picture 3" descr="C:\Users\Домовой\Documents\Работа\ЧМВ_новое\ЛЕКЦИИ\презентации\одинарный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3657600"/>
            <a:ext cx="623711" cy="49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ru-RU" sz="3200" dirty="0" smtClean="0"/>
              <a:t>Выйти из редактора и подготовиться к продолжению набора текста.</a:t>
            </a:r>
          </a:p>
          <a:p>
            <a:endParaRPr lang="ru-RU" sz="3200" dirty="0" smtClean="0"/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</a:t>
            </a:r>
            <a:r>
              <a:rPr lang="ru-RU" sz="3200" dirty="0" smtClean="0"/>
              <a:t>Нажать клавишу </a:t>
            </a:r>
            <a:r>
              <a:rPr lang="en-US" sz="3200" dirty="0" smtClean="0"/>
              <a:t>Esc</a:t>
            </a:r>
            <a:r>
              <a:rPr lang="ru-RU" sz="3200" dirty="0" smtClean="0"/>
              <a:t>.</a:t>
            </a:r>
          </a:p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 </a:t>
            </a:r>
            <a:r>
              <a:rPr lang="ru-RU" sz="3200" dirty="0" smtClean="0"/>
              <a:t>Нажать клавишу </a:t>
            </a:r>
            <a:r>
              <a:rPr lang="en-US" sz="3200" dirty="0" smtClean="0"/>
              <a:t>End</a:t>
            </a:r>
            <a:r>
              <a:rPr lang="ru-RU" sz="3200" dirty="0" smtClean="0"/>
              <a:t> (иногда при выходе из редактора формула остаётся выделенной, поэтому необходимо снять выделение).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Анализ задач и пользователей</a:t>
            </a:r>
            <a:endParaRPr lang="ru-RU" sz="4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1026" name="Picture 2" descr="C:\Users\Домовой\Documents\Работа\ЧМВ_новое\ЛЕКЦИИ\презентации\1_111130084838_1-l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3524250" cy="2819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0" y="1371600"/>
            <a:ext cx="38862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Кто и зачем собирается использовать разрабатываемую систему?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Система должна запрашивать от пользователя информацию в порядке, который кажется ему естественным,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Система должна давать возможность простой коррекции ошибок при вводе данных, 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Выбранные для организации интерфейса аппаратные средства должны вписываться в рабочую среду пользователя и быть эргономичными для его действий.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2590800"/>
            <a:ext cx="38862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/>
              <a:t> уровень знаний пользователя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область деятельности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общие характеристики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Теперь распишем каждый метод с точностью до операции (повторим для наглядности название подцелей и методов):</a:t>
            </a:r>
          </a:p>
          <a:p>
            <a:endParaRPr lang="ru-RU" sz="2400" dirty="0" smtClean="0"/>
          </a:p>
          <a:p>
            <a:pPr marL="514350" indent="-514350">
              <a:buAutoNum type="arabicPeriod"/>
            </a:pPr>
            <a:r>
              <a:rPr lang="ru-RU" sz="2800" dirty="0" smtClean="0"/>
              <a:t>Вызвать редактор формул через меню "Вставка | Объект... | </a:t>
            </a:r>
            <a:r>
              <a:rPr lang="en-US" sz="2800" dirty="0" smtClean="0"/>
              <a:t>Microsoft Equation</a:t>
            </a:r>
            <a:r>
              <a:rPr lang="ru-RU" sz="2800" dirty="0" smtClean="0"/>
              <a:t> 3.0".</a:t>
            </a:r>
          </a:p>
          <a:p>
            <a:pPr marL="514350" indent="-514350"/>
            <a:endParaRPr lang="ru-RU" sz="2800" dirty="0" smtClean="0"/>
          </a:p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</a:t>
            </a:r>
            <a:r>
              <a:rPr lang="ru-RU" sz="2800" dirty="0" smtClean="0"/>
              <a:t>Войти в меню "Вставка"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H</a:t>
            </a:r>
            <a:r>
              <a:rPr lang="ru-RU" sz="2800" i="1" dirty="0" smtClean="0"/>
              <a:t>	</a:t>
            </a:r>
            <a:r>
              <a:rPr lang="ru-RU" sz="2800" dirty="0" smtClean="0"/>
              <a:t>(переместить руку на мышь, т.к. мы набирали текст)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P</a:t>
            </a:r>
            <a:r>
              <a:rPr lang="ru-RU" sz="2800" dirty="0" smtClean="0"/>
              <a:t>	(переместить указатель мыши)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B</a:t>
            </a:r>
            <a:r>
              <a:rPr lang="ru-RU" sz="2800" dirty="0" smtClean="0"/>
              <a:t>	(клик мыши)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838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</a:t>
            </a:r>
            <a:r>
              <a:rPr lang="ru-RU" sz="2400" dirty="0" smtClean="0"/>
              <a:t>Выбрать пункт "Объект..."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PB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</a:t>
            </a:r>
            <a:r>
              <a:rPr lang="ru-RU" sz="2400" dirty="0" smtClean="0"/>
              <a:t>Выбрать объект "</a:t>
            </a:r>
            <a:r>
              <a:rPr lang="en-US" sz="2400" dirty="0" smtClean="0"/>
              <a:t>Microsoft Equation</a:t>
            </a:r>
            <a:r>
              <a:rPr lang="ru-RU" sz="2400" dirty="0" smtClean="0"/>
              <a:t> 3.0" путём скроллинга списка типов объектов.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PB</a:t>
            </a:r>
            <a:r>
              <a:rPr lang="ru-RU" sz="2400" dirty="0" smtClean="0"/>
              <a:t>	(перемещение указателя и фиксация мыши на элементе управления скроллинга)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D</a:t>
            </a:r>
            <a:r>
              <a:rPr lang="ru-RU" sz="2400" dirty="0" smtClean="0">
                <a:solidFill>
                  <a:srgbClr val="FF0000"/>
                </a:solidFill>
              </a:rPr>
              <a:t>(3.0)</a:t>
            </a:r>
            <a:r>
              <a:rPr lang="ru-RU" sz="2400" dirty="0" smtClean="0"/>
              <a:t>	(скроллинг вниз и поиск нужной строки, экспериментальная оценка времени)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PBB</a:t>
            </a:r>
            <a:r>
              <a:rPr lang="ru-RU" sz="2400" dirty="0" smtClean="0"/>
              <a:t>	(установка указателя и двойной щелчок)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R</a:t>
            </a:r>
            <a:r>
              <a:rPr lang="ru-RU" sz="2400" dirty="0" smtClean="0">
                <a:solidFill>
                  <a:srgbClr val="FF0000"/>
                </a:solidFill>
              </a:rPr>
              <a:t>(0.8)</a:t>
            </a:r>
            <a:r>
              <a:rPr lang="ru-RU" sz="2400" dirty="0" smtClean="0"/>
              <a:t>	(ожидание запуска редактора формул)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600200"/>
            <a:ext cx="838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2. Напечатать формулу в редакторе.</a:t>
            </a:r>
          </a:p>
          <a:p>
            <a:endParaRPr lang="ru-RU" sz="2800" dirty="0" smtClean="0"/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 </a:t>
            </a:r>
            <a:r>
              <a:rPr lang="ru-RU" sz="2800" dirty="0" smtClean="0"/>
              <a:t>Напечатать символ </a:t>
            </a:r>
            <a:r>
              <a:rPr lang="en-US" sz="2800" i="1" dirty="0" smtClean="0"/>
              <a:t>x</a:t>
            </a:r>
            <a:r>
              <a:rPr lang="ru-RU" sz="2800" dirty="0" smtClean="0"/>
              <a:t>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H</a:t>
            </a:r>
            <a:r>
              <a:rPr lang="ru-RU" sz="2800" dirty="0" smtClean="0"/>
              <a:t>	(перемещение руки на клавиатуру)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r>
              <a:rPr lang="ru-RU" sz="2800" dirty="0" smtClean="0"/>
              <a:t>	(печать </a:t>
            </a:r>
            <a:r>
              <a:rPr lang="en-US" sz="2800" i="1" dirty="0" smtClean="0"/>
              <a:t>x</a:t>
            </a:r>
            <a:r>
              <a:rPr lang="ru-RU" sz="2800" dirty="0" smtClean="0"/>
              <a:t>)</a:t>
            </a: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 </a:t>
            </a:r>
            <a:r>
              <a:rPr lang="ru-RU" sz="2800" dirty="0" smtClean="0"/>
              <a:t>В окне "Формула" выбрать объект 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H</a:t>
            </a:r>
            <a:r>
              <a:rPr lang="ru-RU" sz="2800" dirty="0" smtClean="0"/>
              <a:t>	(перемещение руки на мышь)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PB</a:t>
            </a:r>
            <a:endParaRPr lang="ru-RU" sz="2800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50178" name="Picture 2" descr="C:\Users\Домовой\Documents\Работа\ЧМВ_новое\ЛЕКЦИИ\презентации\двойной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699711"/>
            <a:ext cx="914400" cy="5293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600200"/>
            <a:ext cx="8382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2.3. </a:t>
            </a:r>
            <a:r>
              <a:rPr lang="ru-RU" sz="2800" dirty="0" smtClean="0"/>
              <a:t>В выпадающем меню объектов выбрать 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PB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2.4. </a:t>
            </a:r>
            <a:r>
              <a:rPr lang="ru-RU" sz="2800" dirty="0" smtClean="0"/>
              <a:t>Напечатать символ 2.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H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2.5. </a:t>
            </a:r>
            <a:r>
              <a:rPr lang="ru-RU" sz="2800" dirty="0" smtClean="0"/>
              <a:t>Нажать клавишу →.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2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.6. </a:t>
            </a:r>
            <a:r>
              <a:rPr lang="ru-RU" sz="2800" dirty="0" smtClean="0"/>
              <a:t>Напечатать "+ </a:t>
            </a:r>
            <a:r>
              <a:rPr lang="en-US" sz="2800" i="1" dirty="0" smtClean="0"/>
              <a:t>x</a:t>
            </a:r>
            <a:r>
              <a:rPr lang="ru-RU" sz="2800" dirty="0" smtClean="0"/>
              <a:t> – 1 = 0".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7</a:t>
            </a:r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r>
              <a:rPr lang="ru-RU" sz="2800" dirty="0" smtClean="0"/>
              <a:t>	(нажать </a:t>
            </a:r>
            <a:r>
              <a:rPr lang="en-US" sz="2800" dirty="0" smtClean="0"/>
              <a:t>Shift</a:t>
            </a:r>
            <a:r>
              <a:rPr lang="ru-RU" sz="2800" dirty="0" smtClean="0"/>
              <a:t>, печатать + (отпустить </a:t>
            </a:r>
            <a:r>
              <a:rPr lang="en-US" sz="2800" dirty="0" smtClean="0"/>
              <a:t>Shift</a:t>
            </a:r>
            <a:r>
              <a:rPr lang="ru-RU" sz="2800" dirty="0" smtClean="0"/>
              <a:t>), печатать оставшиеся символы)</a:t>
            </a:r>
          </a:p>
          <a:p>
            <a:endParaRPr lang="ru-RU" dirty="0"/>
          </a:p>
        </p:txBody>
      </p:sp>
      <p:pic>
        <p:nvPicPr>
          <p:cNvPr id="49154" name="Picture 2" descr="C:\Users\Домовой\Documents\Работа\ЧМВ_новое\ЛЕКЦИИ\презентации\одинарный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8999" y="1524000"/>
            <a:ext cx="623711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600200"/>
            <a:ext cx="838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ru-RU" sz="2800" dirty="0" smtClean="0"/>
              <a:t>Выйти из редактора и подготовиться к продолжению набора текста.</a:t>
            </a: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</a:t>
            </a:r>
            <a:r>
              <a:rPr lang="ru-RU" sz="2800" dirty="0" smtClean="0"/>
              <a:t>Нажать клавишу </a:t>
            </a:r>
            <a:r>
              <a:rPr lang="en-US" sz="2800" dirty="0" smtClean="0"/>
              <a:t>Esc</a:t>
            </a:r>
            <a:r>
              <a:rPr lang="ru-RU" sz="2800" dirty="0" smtClean="0"/>
              <a:t>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R</a:t>
            </a:r>
            <a:r>
              <a:rPr lang="ru-RU" sz="2800" dirty="0" smtClean="0">
                <a:solidFill>
                  <a:srgbClr val="FF0000"/>
                </a:solidFill>
              </a:rPr>
              <a:t>(0.8)</a:t>
            </a:r>
            <a:r>
              <a:rPr lang="ru-RU" sz="2800" dirty="0" smtClean="0"/>
              <a:t>	(ожидание выхода из редактора формул и переход в текстовый режим)</a:t>
            </a: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 </a:t>
            </a:r>
            <a:r>
              <a:rPr lang="ru-RU" sz="2800" dirty="0" smtClean="0"/>
              <a:t>Нажать клавишу </a:t>
            </a:r>
            <a:r>
              <a:rPr lang="en-US" sz="2800" dirty="0" smtClean="0"/>
              <a:t>End</a:t>
            </a:r>
            <a:r>
              <a:rPr lang="ru-RU" sz="2800" dirty="0" smtClean="0"/>
              <a:t>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endParaRPr lang="ru-RU" sz="2800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838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HPBPBPBD</a:t>
            </a:r>
            <a:r>
              <a:rPr lang="ru-RU" sz="2800" dirty="0" smtClean="0"/>
              <a:t>(3.0)</a:t>
            </a:r>
            <a:r>
              <a:rPr lang="en-US" sz="2800" i="1" dirty="0" smtClean="0"/>
              <a:t>PBBR</a:t>
            </a:r>
            <a:r>
              <a:rPr lang="ru-RU" sz="2800" dirty="0" smtClean="0"/>
              <a:t>(0.8)</a:t>
            </a:r>
            <a:r>
              <a:rPr lang="en-US" sz="2800" i="1" dirty="0" smtClean="0"/>
              <a:t>HKHPBPBHKK</a:t>
            </a:r>
            <a:r>
              <a:rPr lang="ru-RU" sz="2800" dirty="0" smtClean="0"/>
              <a:t>7</a:t>
            </a:r>
            <a:r>
              <a:rPr lang="en-US" sz="2800" i="1" dirty="0" smtClean="0"/>
              <a:t>KKR</a:t>
            </a:r>
            <a:r>
              <a:rPr lang="ru-RU" sz="2800" dirty="0" smtClean="0"/>
              <a:t>(0.8)</a:t>
            </a:r>
            <a:r>
              <a:rPr lang="en-US" sz="2800" i="1" dirty="0" smtClean="0"/>
              <a:t>K</a:t>
            </a:r>
            <a:endParaRPr lang="ru-RU" sz="2800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350520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MHPBPBPBD</a:t>
            </a:r>
            <a:r>
              <a:rPr lang="ru-RU" sz="2400" dirty="0" smtClean="0"/>
              <a:t>(3.0)</a:t>
            </a:r>
            <a:r>
              <a:rPr lang="en-US" sz="2400" i="1" dirty="0" smtClean="0"/>
              <a:t>PBBR</a:t>
            </a:r>
            <a:r>
              <a:rPr lang="ru-RU" sz="2400" dirty="0" smtClean="0"/>
              <a:t>(0.8) </a:t>
            </a:r>
            <a:r>
              <a:rPr lang="en-US" sz="2400" i="1" dirty="0" smtClean="0"/>
              <a:t>MHK MHPBPB MHK MK M</a:t>
            </a:r>
            <a:r>
              <a:rPr lang="ru-RU" sz="2400" dirty="0" smtClean="0"/>
              <a:t>7</a:t>
            </a:r>
            <a:r>
              <a:rPr lang="en-US" sz="2400" i="1" dirty="0" smtClean="0"/>
              <a:t>K MKR</a:t>
            </a:r>
            <a:r>
              <a:rPr lang="ru-RU" sz="2400" dirty="0" smtClean="0"/>
              <a:t>(0.8) </a:t>
            </a:r>
            <a:r>
              <a:rPr lang="en-US" sz="2400" i="1" dirty="0" smtClean="0"/>
              <a:t>MK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49580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B050"/>
                </a:solidFill>
              </a:rPr>
              <a:t>8</a:t>
            </a:r>
            <a:r>
              <a:rPr lang="en-US" sz="2000" i="1" dirty="0" smtClean="0">
                <a:solidFill>
                  <a:srgbClr val="00B050"/>
                </a:solidFill>
              </a:rPr>
              <a:t>M</a:t>
            </a:r>
            <a:r>
              <a:rPr lang="ru-RU" sz="2000" dirty="0" smtClean="0">
                <a:solidFill>
                  <a:srgbClr val="00B050"/>
                </a:solidFill>
              </a:rPr>
              <a:t> = 10.8, 4</a:t>
            </a:r>
            <a:r>
              <a:rPr lang="en-US" sz="2000" i="1" dirty="0" smtClean="0">
                <a:solidFill>
                  <a:srgbClr val="00B050"/>
                </a:solidFill>
              </a:rPr>
              <a:t>H</a:t>
            </a:r>
            <a:r>
              <a:rPr lang="ru-RU" sz="2000" dirty="0" smtClean="0">
                <a:solidFill>
                  <a:srgbClr val="00B050"/>
                </a:solidFill>
              </a:rPr>
              <a:t> = 1.6, 6</a:t>
            </a:r>
            <a:r>
              <a:rPr lang="en-US" sz="2000" i="1" dirty="0" smtClean="0">
                <a:solidFill>
                  <a:srgbClr val="00B050"/>
                </a:solidFill>
              </a:rPr>
              <a:t>P</a:t>
            </a:r>
            <a:r>
              <a:rPr lang="ru-RU" sz="2000" dirty="0" smtClean="0">
                <a:solidFill>
                  <a:srgbClr val="00B050"/>
                </a:solidFill>
              </a:rPr>
              <a:t> = 6.6, 7</a:t>
            </a:r>
            <a:r>
              <a:rPr lang="en-US" sz="2000" i="1" dirty="0" smtClean="0">
                <a:solidFill>
                  <a:srgbClr val="00B050"/>
                </a:solidFill>
              </a:rPr>
              <a:t>B</a:t>
            </a:r>
            <a:r>
              <a:rPr lang="ru-RU" sz="2000" dirty="0" smtClean="0">
                <a:solidFill>
                  <a:srgbClr val="00B050"/>
                </a:solidFill>
              </a:rPr>
              <a:t> = 1.4, </a:t>
            </a:r>
            <a:r>
              <a:rPr lang="en-US" sz="2000" i="1" dirty="0" smtClean="0">
                <a:solidFill>
                  <a:srgbClr val="00B050"/>
                </a:solidFill>
              </a:rPr>
              <a:t>D</a:t>
            </a:r>
            <a:r>
              <a:rPr lang="ru-RU" sz="2000" dirty="0" smtClean="0">
                <a:solidFill>
                  <a:srgbClr val="00B050"/>
                </a:solidFill>
              </a:rPr>
              <a:t>(3.0) = 3.0, 2</a:t>
            </a:r>
            <a:r>
              <a:rPr lang="en-US" sz="2000" i="1" dirty="0" smtClean="0">
                <a:solidFill>
                  <a:srgbClr val="00B050"/>
                </a:solidFill>
              </a:rPr>
              <a:t>R</a:t>
            </a:r>
            <a:r>
              <a:rPr lang="ru-RU" sz="2000" dirty="0" smtClean="0">
                <a:solidFill>
                  <a:srgbClr val="00B050"/>
                </a:solidFill>
              </a:rPr>
              <a:t>(0.8) = 1.6, 12</a:t>
            </a:r>
            <a:r>
              <a:rPr lang="en-US" sz="2000" i="1" dirty="0" smtClean="0">
                <a:solidFill>
                  <a:srgbClr val="00B050"/>
                </a:solidFill>
              </a:rPr>
              <a:t>K</a:t>
            </a:r>
            <a:r>
              <a:rPr lang="ru-RU" sz="2000" dirty="0" smtClean="0">
                <a:solidFill>
                  <a:srgbClr val="00B050"/>
                </a:solidFill>
              </a:rPr>
              <a:t> = 2.4.</a:t>
            </a:r>
          </a:p>
          <a:p>
            <a:r>
              <a:rPr lang="ru-RU" sz="2000" dirty="0" smtClean="0">
                <a:solidFill>
                  <a:srgbClr val="00B050"/>
                </a:solidFill>
              </a:rPr>
              <a:t>  </a:t>
            </a:r>
          </a:p>
          <a:p>
            <a:r>
              <a:rPr lang="ru-RU" sz="2800" dirty="0" smtClean="0">
                <a:solidFill>
                  <a:srgbClr val="00B050"/>
                </a:solidFill>
              </a:rPr>
              <a:t>Общий итог:  27.4 с.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838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/>
              <a:t>Пример: </a:t>
            </a:r>
            <a:r>
              <a:rPr lang="ru-RU" sz="2800" dirty="0" smtClean="0"/>
              <a:t>Возьмём в качестве исследуемой программы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текстовый редактор</a:t>
            </a:r>
            <a:r>
              <a:rPr lang="ru-RU" sz="2800" dirty="0" smtClean="0"/>
              <a:t>.  Пусть поставлена </a:t>
            </a:r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  <a:r>
              <a:rPr lang="ru-RU" sz="2800" dirty="0" smtClean="0"/>
              <a:t>: напечатать (вставить в текст) уравнение </a:t>
            </a:r>
          </a:p>
          <a:p>
            <a:r>
              <a:rPr lang="ru-RU" sz="2800" dirty="0" smtClean="0"/>
              <a:t> с помощью редактора формул (перед печатью уравнения набирался текст).</a:t>
            </a:r>
          </a:p>
          <a:p>
            <a:endParaRPr lang="ru-RU" dirty="0"/>
          </a:p>
        </p:txBody>
      </p:sp>
      <p:pic>
        <p:nvPicPr>
          <p:cNvPr id="51202" name="Picture 2" descr="C:\Users\Домовой\Documents\Работа\ЧМВ_новое\ЛЕКЦИИ\презентации\уравнени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2971800"/>
            <a:ext cx="1244600" cy="4191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33400" y="46482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B050"/>
                </a:solidFill>
              </a:rPr>
              <a:t>8</a:t>
            </a:r>
            <a:r>
              <a:rPr lang="en-US" sz="2400" i="1" dirty="0" smtClean="0">
                <a:solidFill>
                  <a:srgbClr val="00B050"/>
                </a:solidFill>
              </a:rPr>
              <a:t>M</a:t>
            </a:r>
            <a:r>
              <a:rPr lang="ru-RU" sz="2400" dirty="0" smtClean="0">
                <a:solidFill>
                  <a:srgbClr val="00B050"/>
                </a:solidFill>
              </a:rPr>
              <a:t>, 10</a:t>
            </a:r>
            <a:r>
              <a:rPr lang="en-US" sz="2400" i="1" dirty="0" smtClean="0">
                <a:solidFill>
                  <a:srgbClr val="00B050"/>
                </a:solidFill>
              </a:rPr>
              <a:t>H</a:t>
            </a:r>
            <a:r>
              <a:rPr lang="ru-RU" sz="2400" dirty="0" smtClean="0">
                <a:solidFill>
                  <a:srgbClr val="00B050"/>
                </a:solidFill>
              </a:rPr>
              <a:t>, 3</a:t>
            </a:r>
            <a:r>
              <a:rPr lang="en-US" sz="2400" i="1" dirty="0" smtClean="0">
                <a:solidFill>
                  <a:srgbClr val="00B050"/>
                </a:solidFill>
              </a:rPr>
              <a:t>P</a:t>
            </a:r>
            <a:r>
              <a:rPr lang="ru-RU" sz="2400" dirty="0" smtClean="0">
                <a:solidFill>
                  <a:srgbClr val="00B050"/>
                </a:solidFill>
              </a:rPr>
              <a:t>, 6</a:t>
            </a:r>
            <a:r>
              <a:rPr lang="en-US" sz="2400" i="1" dirty="0" smtClean="0">
                <a:solidFill>
                  <a:srgbClr val="00B050"/>
                </a:solidFill>
              </a:rPr>
              <a:t>B</a:t>
            </a:r>
            <a:r>
              <a:rPr lang="ru-RU" sz="2400" dirty="0" smtClean="0">
                <a:solidFill>
                  <a:srgbClr val="00B050"/>
                </a:solidFill>
              </a:rPr>
              <a:t>, 20</a:t>
            </a:r>
            <a:r>
              <a:rPr lang="en-US" sz="2400" i="1" dirty="0" smtClean="0">
                <a:solidFill>
                  <a:srgbClr val="00B050"/>
                </a:solidFill>
              </a:rPr>
              <a:t>K</a:t>
            </a:r>
            <a:r>
              <a:rPr lang="ru-RU" sz="2400" dirty="0" smtClean="0">
                <a:solidFill>
                  <a:srgbClr val="00B050"/>
                </a:solidFill>
              </a:rPr>
              <a:t>.  </a:t>
            </a:r>
          </a:p>
          <a:p>
            <a:r>
              <a:rPr lang="ru-RU" sz="2400" dirty="0" smtClean="0">
                <a:solidFill>
                  <a:srgbClr val="00B050"/>
                </a:solidFill>
              </a:rPr>
              <a:t>Оценка среднего времени решения задачи составляет 23.3 с.  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2362200"/>
            <a:ext cx="4351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/>
              <a:t>MHPBPBPBD</a:t>
            </a:r>
            <a:r>
              <a:rPr lang="ru-RU" sz="2800" dirty="0" smtClean="0"/>
              <a:t>(3.0)</a:t>
            </a:r>
            <a:r>
              <a:rPr lang="en-US" sz="2800" i="1" dirty="0" smtClean="0"/>
              <a:t>PBBR</a:t>
            </a:r>
            <a:r>
              <a:rPr lang="ru-RU" sz="2800" dirty="0" smtClean="0"/>
              <a:t>(0.8)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91199" y="2470666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10.95 с.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47800" y="3352800"/>
            <a:ext cx="2050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MHPBR</a:t>
            </a:r>
            <a:r>
              <a:rPr lang="ru-RU" sz="2800" dirty="0" smtClean="0"/>
              <a:t>(0.8) 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57600" y="3429000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3.85 с.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Анализ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GOMS</a:t>
            </a:r>
            <a:endParaRPr 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404" y="2209800"/>
            <a:ext cx="6988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Время нажатия на клавишу: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К</a:t>
            </a:r>
            <a:r>
              <a:rPr lang="ru-RU" sz="2800" dirty="0" smtClean="0"/>
              <a:t> = 0.2 с (естественной последовательности)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К</a:t>
            </a:r>
            <a:r>
              <a:rPr lang="ru-RU" sz="2800" dirty="0" smtClean="0"/>
              <a:t> = 0.5 с (случайной последовательности)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К</a:t>
            </a:r>
            <a:r>
              <a:rPr lang="ru-RU" sz="2800" dirty="0" smtClean="0"/>
              <a:t> = 0.75 с (сложные коды)</a:t>
            </a:r>
            <a:endParaRPr lang="ru-RU" sz="2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4495800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извлечения простого элемента знания из долговременной памяти  </a:t>
            </a:r>
            <a:r>
              <a:rPr lang="ru-RU" sz="2400" b="1" dirty="0" smtClean="0"/>
              <a:t>1.2 с</a:t>
            </a:r>
          </a:p>
          <a:p>
            <a:endParaRPr lang="ru-RU" sz="2400" dirty="0" smtClean="0"/>
          </a:p>
          <a:p>
            <a:r>
              <a:rPr lang="ru-RU" sz="2400" dirty="0" smtClean="0"/>
              <a:t>извлечения простого элемента знания из краткосрочной памяти </a:t>
            </a:r>
            <a:r>
              <a:rPr lang="ru-RU" sz="2400" b="1" dirty="0" smtClean="0"/>
              <a:t>0.6 с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22098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70C0"/>
                </a:solidFill>
              </a:rPr>
              <a:t>Золотые правила построения интерфейсов</a:t>
            </a:r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04800" y="2667000"/>
            <a:ext cx="83820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sz="2800" b="1" dirty="0" smtClean="0"/>
              <a:t>Простой и естественный диалог: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не должно присутствовать не относящейся к теме или редко используемой информации 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"лучше меньше да лучше»;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информация, которая выводится на экран, должна появляться в порядке, соответствующем ожиданиям пользователя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Выбор репрезентативных задач</a:t>
            </a:r>
          </a:p>
        </p:txBody>
      </p:sp>
      <p:pic>
        <p:nvPicPr>
          <p:cNvPr id="2050" name="Picture 2" descr="C:\Users\Домовой\Documents\Работа\ЧМВ_новое\ЛЕКЦИИ\презентации\293_1_ma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4539998" cy="3505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105400" y="2057400"/>
            <a:ext cx="34290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задачи, которые пользователи описали разработчикам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реальные задачи, с которыми сталкиваются пользователи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задачи должны достаточно полно покрывать всю функциональность системы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смесь простых и более сложных задач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1600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04800" y="1905000"/>
            <a:ext cx="838200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2.  Говорите на языке пользователя: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используйте слова и понятия из мира пользователя;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не используйте специфических инженерных терминов.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webform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0"/>
            <a:ext cx="3505200" cy="205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erro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886200"/>
            <a:ext cx="463944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единительная линия 7"/>
          <p:cNvCxnSpPr/>
          <p:nvPr/>
        </p:nvCxnSpPr>
        <p:spPr>
          <a:xfrm rot="16200000" flipH="1">
            <a:off x="342900" y="3848100"/>
            <a:ext cx="266700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76200" y="3810000"/>
            <a:ext cx="2895600" cy="24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16200000" flipH="1">
            <a:off x="4610100" y="3771900"/>
            <a:ext cx="3124200" cy="24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4495800" y="3581400"/>
            <a:ext cx="2971800" cy="2819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1600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04800" y="1905000"/>
            <a:ext cx="8382000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3. Минимизируйте загрузку памяти пользователя: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не заставляйте пользователя помнить вещи от одного действия к следующему;</a:t>
            </a:r>
          </a:p>
          <a:p>
            <a:pPr marL="51435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оставляйте информацию на экране до тех пор, пока она не перестанет быть нужной;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хорошим стилем считается делать только один ряд закладок.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zocta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257800"/>
            <a:ext cx="8311547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2667000" y="4953000"/>
            <a:ext cx="3124200" cy="190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10800000" flipV="1">
            <a:off x="3048000" y="4876800"/>
            <a:ext cx="2590800" cy="198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1600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81000" y="2133600"/>
            <a:ext cx="8382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4. Будьте последовательны: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у пользователей должна быть возможность изучить действия в одной части системы и применить их снова, чтобы получить похожие результаты в других местах.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</a:pPr>
            <a:r>
              <a:rPr lang="ru-RU" sz="2800" b="1" dirty="0" smtClean="0"/>
              <a:t>5. Обеспечьте обратную связь: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2400" dirty="0" smtClean="0"/>
              <a:t>дайте пользователю возможность видеть, какой эффект оказывают его действия на систему.</a:t>
            </a:r>
            <a:endParaRPr lang="en-US" sz="2800" b="1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1600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81000" y="2133600"/>
            <a:ext cx="8382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6. Обеспечьте хорошо обозначенные выходы: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/>
              <a:t> Если пользователь попадает в часть системы, которая его не интересует, у него всегда должна быть возможность быстро выйти оттуда, ничего не повредив.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</a:pPr>
            <a:r>
              <a:rPr lang="ru-RU" sz="2800" b="1" dirty="0" smtClean="0"/>
              <a:t>7. Обеспечьте быстрые клавиши и ярлыки:</a:t>
            </a:r>
          </a:p>
          <a:p>
            <a:pPr marL="514350" indent="-5143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2400" dirty="0" smtClean="0"/>
              <a:t>элементы быстрого доступа могут помочь опытным пользователям избегать длинных диалогов и информационных сообщений, которые им не нужны.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b="1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1600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81000" y="2133600"/>
            <a:ext cx="8382000" cy="183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z="2800" b="1" dirty="0" smtClean="0"/>
              <a:t>6. Хорошие сообщения об ошибках.</a:t>
            </a:r>
            <a:r>
              <a:rPr lang="ru-RU" sz="2800" dirty="0" smtClean="0"/>
              <a:t>  </a:t>
            </a:r>
          </a:p>
          <a:p>
            <a:pPr lvl="0"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ru-RU" sz="2400" dirty="0" smtClean="0"/>
              <a:t>Хорошее сообщение об ошибке помогает пользователю понять, в чём проблема и как это исправить.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b="1" dirty="0" smtClean="0"/>
          </a:p>
        </p:txBody>
      </p:sp>
      <p:pic>
        <p:nvPicPr>
          <p:cNvPr id="3074" name="Picture 2" descr="win95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0"/>
            <a:ext cx="7753577" cy="266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752600" y="3505200"/>
            <a:ext cx="5638800" cy="3352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10800000" flipV="1">
            <a:off x="2057400" y="3505200"/>
            <a:ext cx="4419600" cy="3352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24800" cy="1600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Правила </a:t>
            </a:r>
            <a:r>
              <a:rPr lang="ru-RU" b="1" dirty="0" err="1" smtClean="0">
                <a:solidFill>
                  <a:srgbClr val="00B0F0"/>
                </a:solidFill>
              </a:rPr>
              <a:t>Нильсена-Молиха</a:t>
            </a:r>
            <a:r>
              <a:rPr lang="ru-RU" b="1" dirty="0" smtClean="0">
                <a:solidFill>
                  <a:srgbClr val="00B0F0"/>
                </a:solidFill>
              </a:rPr>
              <a:t/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00B0F0"/>
                </a:solidFill>
              </a:rPr>
              <a:t>Nielsen</a:t>
            </a:r>
            <a:r>
              <a:rPr lang="ru-RU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Molich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endParaRPr 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457200" y="1752600"/>
            <a:ext cx="8382000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 smtClean="0"/>
              <a:t>6. Предотвращайте ошибки</a:t>
            </a:r>
            <a:r>
              <a:rPr lang="ru-RU" sz="2800" dirty="0" smtClean="0"/>
              <a:t> </a:t>
            </a:r>
          </a:p>
          <a:p>
            <a:r>
              <a:rPr lang="ru-RU" sz="2400" dirty="0" smtClean="0"/>
              <a:t>Всегда, когда вы пишете сообщение об ошибке, вы должны спросить себя, можно ли избежать этой ошибки?</a:t>
            </a:r>
          </a:p>
          <a:p>
            <a:pPr lvl="0"/>
            <a:endParaRPr lang="ru-RU" sz="28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b="1" dirty="0" smtClean="0"/>
          </a:p>
        </p:txBody>
      </p:sp>
      <p:pic>
        <p:nvPicPr>
          <p:cNvPr id="4098" name="Picture 2" descr="cal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124199"/>
            <a:ext cx="5562600" cy="366977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Полилиния 8"/>
          <p:cNvSpPr/>
          <p:nvPr/>
        </p:nvSpPr>
        <p:spPr>
          <a:xfrm>
            <a:off x="4267200" y="4495800"/>
            <a:ext cx="1828800" cy="1752600"/>
          </a:xfrm>
          <a:custGeom>
            <a:avLst/>
            <a:gdLst>
              <a:gd name="connsiteX0" fmla="*/ 0 w 2682240"/>
              <a:gd name="connsiteY0" fmla="*/ 604911 h 2093742"/>
              <a:gd name="connsiteX1" fmla="*/ 829994 w 2682240"/>
              <a:gd name="connsiteY1" fmla="*/ 28135 h 2093742"/>
              <a:gd name="connsiteX2" fmla="*/ 2293034 w 2682240"/>
              <a:gd name="connsiteY2" fmla="*/ 436099 h 2093742"/>
              <a:gd name="connsiteX3" fmla="*/ 2560320 w 2682240"/>
              <a:gd name="connsiteY3" fmla="*/ 1519311 h 2093742"/>
              <a:gd name="connsiteX4" fmla="*/ 1561514 w 2682240"/>
              <a:gd name="connsiteY4" fmla="*/ 1969477 h 2093742"/>
              <a:gd name="connsiteX5" fmla="*/ 351693 w 2682240"/>
              <a:gd name="connsiteY5" fmla="*/ 1941342 h 2093742"/>
              <a:gd name="connsiteX6" fmla="*/ 196948 w 2682240"/>
              <a:gd name="connsiteY6" fmla="*/ 1055077 h 2093742"/>
              <a:gd name="connsiteX7" fmla="*/ 98474 w 2682240"/>
              <a:gd name="connsiteY7" fmla="*/ 520505 h 2093742"/>
              <a:gd name="connsiteX8" fmla="*/ 84406 w 2682240"/>
              <a:gd name="connsiteY8" fmla="*/ 534572 h 209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2240" h="2093742">
                <a:moveTo>
                  <a:pt x="0" y="604911"/>
                </a:moveTo>
                <a:cubicBezTo>
                  <a:pt x="223911" y="330590"/>
                  <a:pt x="447822" y="56270"/>
                  <a:pt x="829994" y="28135"/>
                </a:cubicBezTo>
                <a:cubicBezTo>
                  <a:pt x="1212166" y="0"/>
                  <a:pt x="2004646" y="187570"/>
                  <a:pt x="2293034" y="436099"/>
                </a:cubicBezTo>
                <a:cubicBezTo>
                  <a:pt x="2581422" y="684628"/>
                  <a:pt x="2682240" y="1263748"/>
                  <a:pt x="2560320" y="1519311"/>
                </a:cubicBezTo>
                <a:cubicBezTo>
                  <a:pt x="2438400" y="1774874"/>
                  <a:pt x="1929618" y="1899139"/>
                  <a:pt x="1561514" y="1969477"/>
                </a:cubicBezTo>
                <a:cubicBezTo>
                  <a:pt x="1193410" y="2039815"/>
                  <a:pt x="579121" y="2093742"/>
                  <a:pt x="351693" y="1941342"/>
                </a:cubicBezTo>
                <a:cubicBezTo>
                  <a:pt x="124265" y="1788942"/>
                  <a:pt x="239151" y="1291883"/>
                  <a:pt x="196948" y="1055077"/>
                </a:cubicBezTo>
                <a:cubicBezTo>
                  <a:pt x="154745" y="818271"/>
                  <a:pt x="117231" y="607256"/>
                  <a:pt x="98474" y="520505"/>
                </a:cubicBezTo>
                <a:cubicBezTo>
                  <a:pt x="79717" y="433754"/>
                  <a:pt x="82061" y="484163"/>
                  <a:pt x="84406" y="534572"/>
                </a:cubicBezTo>
              </a:path>
            </a:pathLst>
          </a:cu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H="1">
            <a:off x="3009900" y="3390900"/>
            <a:ext cx="10668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6200000" flipH="1">
            <a:off x="3276600" y="3352800"/>
            <a:ext cx="16002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924800" cy="22098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70C0"/>
                </a:solidFill>
              </a:rPr>
              <a:t>Золотые правила построения интерфейсов</a:t>
            </a:r>
            <a: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Принципы организации графического интерфейса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04800" y="2514601"/>
            <a:ext cx="8382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sz="2800" b="1" dirty="0" smtClean="0"/>
              <a:t>Принцип кластеризации: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организуйте экран в виде визуально разделённых блоков с похожими элементами управления, предпочтительно с названием для каждого блока.;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подобные команды должны быть в одном меню: это позволяет им быть визуально близко и идти под одним заголовком;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команды, относящиеся к некоторой конкретной области функциональности, могут также быть показаны в диалоговых боксах, опять таки в визуально определимых блоках.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Принципы организации графического интерфейса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04800" y="2362200"/>
            <a:ext cx="8382000" cy="22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2.   Принцип "видимость отражает полезность" 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делайте часто используемые элементы управления заметными, видимыми и легко доступными; 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прячьте или сжимайте редко используемые элементы;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Принципы организации графического интерфейса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04800" y="2362200"/>
            <a:ext cx="8534400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3.   Принцип интеллектуальной последовательности: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используйте похожие экраны для похожих функций.; 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экраны не должны выглядеть одинаково, если в действительности они должны отражать совершенно другие вещи;</a:t>
            </a:r>
          </a:p>
          <a:p>
            <a:pPr marL="51435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предупреждение о критической ошибке в системе реального времени должно иметь вид, значительно отличающийся от экрана помощи или информационного сообщения.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Принципы организации графического интерфейса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81000" y="1752600"/>
            <a:ext cx="853440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4.   Принцип "цвет как приложение":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не полагайтесь на цвет как носитель информации;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используйте цвет умеренно, чтобы лишь акцентировать информацию, передаваемую другими средствами;</a:t>
            </a:r>
          </a:p>
          <a:p>
            <a:pPr marL="51435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обязательно дайте дополнительные ключи для пользователей, не способных воспринимать изменения цвета;</a:t>
            </a:r>
          </a:p>
          <a:p>
            <a:pPr marL="51435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помните, что многие пользователи могут, и часто это делают, изменить цвет окон, подсветок и других системных объектов.  Стройте ваш продукт так, чтобы он работал с пользователем, а не боролся с ним.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Заимствование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 flipH="1">
            <a:off x="762000" y="1524000"/>
            <a:ext cx="460917" cy="14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flipH="1">
            <a:off x="762000" y="1981200"/>
            <a:ext cx="460917" cy="14176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flipH="1">
            <a:off x="762000" y="2438400"/>
            <a:ext cx="460917" cy="1417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H="1">
            <a:off x="762000" y="2895600"/>
            <a:ext cx="460917" cy="14176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219200" y="16002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1295400" y="2362200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1295400" y="25908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-конечная звезда 20"/>
          <p:cNvSpPr/>
          <p:nvPr/>
        </p:nvSpPr>
        <p:spPr>
          <a:xfrm flipH="1">
            <a:off x="2209800" y="1905000"/>
            <a:ext cx="685800" cy="685800"/>
          </a:xfrm>
          <a:prstGeom prst="star5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1295400" y="20574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1600200"/>
            <a:ext cx="51816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найти существующие интерфейсы, с помощью которых пользователи могут выполнить требуемую работу, и затем строить идеи новой системы на их базе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" y="4114800"/>
            <a:ext cx="769620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Какие программы ваши пользователи используют сейчас?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Найти существующие интерфейсы, с помощью которых пользователи могут выполнить требуемую работу, и затем строить идеи новой системы на их базе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Чаще всего наилучшим вариантом будет придерживаться правилам старой системы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Принципы организации графического интерфейса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81000" y="2209800"/>
            <a:ext cx="8534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5.   Принцип уменьшения беспорядка: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не помещайте на экран слишком много всего;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400" dirty="0" smtClean="0"/>
              <a:t>не пытайтесь наделить каждое меню собственным шрифтом или работать с большим набором размеров.  Как правило, пользователи заметят не столько различия, сколько беспорядок.</a:t>
            </a:r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ru-RU" sz="2400" dirty="0" smtClean="0"/>
          </a:p>
          <a:p>
            <a:pPr marL="514350" lvl="0" indent="-51435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4" name="Рисунок 3" descr="colo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715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5" name="Рисунок 4" descr="copyer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62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4" name="Рисунок 3" descr="gifde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5" name="Рисунок 4" descr="mewtab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80010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4" name="Рисунок 3" descr="notenul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7162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5" name="Рисунок 4" descr="offmen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870074"/>
            <a:ext cx="15779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4" name="Рисунок 3" descr="smsfon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5" name="Рисунок 4" descr="tutor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5715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4" name="Рисунок 3" descr="webform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883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Черновое описание дизайна</a:t>
            </a:r>
          </a:p>
        </p:txBody>
      </p:sp>
      <p:pic>
        <p:nvPicPr>
          <p:cNvPr id="3074" name="Picture 2" descr="C:\Users\Домовой\Documents\Работа\ЧМВ_новое\ЛЕКЦИИ\презентации\chernovi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199"/>
            <a:ext cx="3352800" cy="233376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495800" y="1600200"/>
            <a:ext cx="396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Черновое (грубое) описание разрабатываемой вами системы должно быть положено на бумагу (обязательно).  Это позволяет задуматься о многих вещах.  Но это описание не следует оформлять в виде компьютерной программы (пока), даже если вы умеете пользоваться какими-либо системами автоматизации разработки.  Такие системы вынуждают вас прикрепляться к конкретным решениям, которые ещё слишком рано делать.</a:t>
            </a:r>
          </a:p>
          <a:p>
            <a:endParaRPr lang="ru-RU" dirty="0"/>
          </a:p>
        </p:txBody>
      </p:sp>
      <p:pic>
        <p:nvPicPr>
          <p:cNvPr id="1026" name="Picture 2" descr="D:\СибГУТИ\ЧМВ\2022-2023\картинки к лекциям\slide-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962400"/>
            <a:ext cx="3458658" cy="191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924800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sz="3600" b="1" dirty="0" smtClean="0">
                <a:solidFill>
                  <a:srgbClr val="00B0F0"/>
                </a:solidFill>
              </a:rPr>
              <a:t>Как НЕ НАДО делать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B0F0"/>
              </a:solidFill>
            </a:endParaRPr>
          </a:p>
        </p:txBody>
      </p:sp>
      <p:pic>
        <p:nvPicPr>
          <p:cNvPr id="5" name="Рисунок 4" descr="webform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6629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Обдумывание дизайна</a:t>
            </a:r>
          </a:p>
        </p:txBody>
      </p:sp>
      <p:pic>
        <p:nvPicPr>
          <p:cNvPr id="4098" name="Picture 2" descr="C:\Users\Домовой\Documents\Работа\ЧМВ_новое\ЛЕКЦИИ\презентации\54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8" y="1752601"/>
            <a:ext cx="2971800" cy="2227736"/>
          </a:xfrm>
          <a:prstGeom prst="rect">
            <a:avLst/>
          </a:prstGeom>
          <a:noFill/>
        </p:spPr>
      </p:pic>
      <p:pic>
        <p:nvPicPr>
          <p:cNvPr id="5" name="Picture 2" descr="C:\Users\Домовой\Documents\Работа\ЧМВ_новое\ЛЕКЦИИ\презентации\chernovi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944289">
            <a:off x="2380315" y="3066904"/>
            <a:ext cx="893511" cy="6266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81400" y="1447800"/>
            <a:ext cx="533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dirty="0" smtClean="0"/>
              <a:t> Стоимость построения законченного пользовательского интерфейса и его тестирование с достаточным количеством пользователей для выявления всех проблем очень высока.</a:t>
            </a:r>
          </a:p>
          <a:p>
            <a:r>
              <a:rPr lang="ru-RU" dirty="0" smtClean="0"/>
              <a:t>  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Существует несколько структурных подходов, которые можно использовать, чтобы исследовать сильные и слабые стороны интерфейса до его программного воплощения.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343400"/>
            <a:ext cx="8534400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CWT </a:t>
            </a:r>
            <a:r>
              <a:rPr lang="ru-RU" sz="2800" dirty="0" smtClean="0"/>
              <a:t>- </a:t>
            </a:r>
            <a:r>
              <a:rPr lang="ru-RU" sz="2400" dirty="0" smtClean="0"/>
              <a:t>позволяет находить места в дизайне, где пользователь может делать ошибки. </a:t>
            </a:r>
            <a:endParaRPr lang="en-US" sz="2400" dirty="0" smtClean="0"/>
          </a:p>
          <a:p>
            <a:r>
              <a:rPr lang="en-US" sz="2800" dirty="0" smtClean="0"/>
              <a:t>GOMS - </a:t>
            </a:r>
            <a:r>
              <a:rPr lang="ru-RU" sz="2400" dirty="0" smtClean="0"/>
              <a:t>оценка трудоёмкости выполнения задач по времени и выявление задач, требующих слишком много шагов.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Создание макета или прототипа</a:t>
            </a:r>
          </a:p>
        </p:txBody>
      </p:sp>
      <p:pic>
        <p:nvPicPr>
          <p:cNvPr id="5122" name="Picture 2" descr="C:\Users\Домовой\Documents\Работа\ЧМВ_новое\ЛЕКЦИИ\презентации\gui-kit-psd_36-2020245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151365" cy="5357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Тестирование дизайна с пользователями</a:t>
            </a:r>
          </a:p>
        </p:txBody>
      </p:sp>
      <p:pic>
        <p:nvPicPr>
          <p:cNvPr id="6146" name="Picture 2" descr="C:\Users\Домовой\Documents\Работа\ЧМВ_новое\ЛЕКЦИИ\презентации\8yMnAYjD8n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5191125" cy="4630245"/>
          </a:xfrm>
          <a:prstGeom prst="rect">
            <a:avLst/>
          </a:prstGeom>
          <a:noFill/>
        </p:spPr>
      </p:pic>
      <p:pic>
        <p:nvPicPr>
          <p:cNvPr id="6147" name="Picture 3" descr="C:\Users\Домовой\Documents\Работа\ЧМВ_новое\ЛЕКЦИИ\презентации\3itbnmut6sv6u9m31_midd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0350" y="3483178"/>
            <a:ext cx="2533650" cy="337482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19800" y="2286000"/>
            <a:ext cx="26670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/>
              <a:t>«думать вслух»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</TotalTime>
  <Words>2218</Words>
  <PresentationFormat>Экран (4:3)</PresentationFormat>
  <Paragraphs>303</Paragraphs>
  <Slides>60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Office Theme</vt:lpstr>
      <vt:lpstr>Человеко-машинное взаимодействие</vt:lpstr>
      <vt:lpstr>Проблемно-центрированная разработка интерфейса</vt:lpstr>
      <vt:lpstr>Анализ задач и пользователей</vt:lpstr>
      <vt:lpstr>Выбор репрезентативных задач</vt:lpstr>
      <vt:lpstr>Заимствование</vt:lpstr>
      <vt:lpstr>Черновое описание дизайна</vt:lpstr>
      <vt:lpstr>Обдумывание дизайна</vt:lpstr>
      <vt:lpstr>Создание макета или прототипа</vt:lpstr>
      <vt:lpstr>Тестирование дизайна с пользователями</vt:lpstr>
      <vt:lpstr>Итерирование</vt:lpstr>
      <vt:lpstr>Построение интерфейса системы</vt:lpstr>
      <vt:lpstr>Отслеживание дизайна системы</vt:lpstr>
      <vt:lpstr>Изменение дизайна</vt:lpstr>
      <vt:lpstr>Управление процессом разработки</vt:lpstr>
      <vt:lpstr>Требования практичности</vt:lpstr>
      <vt:lpstr>CWT-анализ интерфейса</vt:lpstr>
      <vt:lpstr>CWT-анализ интерфейса</vt:lpstr>
      <vt:lpstr>CWT-анализ интерфейса</vt:lpstr>
      <vt:lpstr>Что дает CWT-анализ интерфейса</vt:lpstr>
      <vt:lpstr>Рекомендации при выполнении CWT-анализа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Анализ GOMS</vt:lpstr>
      <vt:lpstr>Золотые правила построения интерфейсов Правила Нильсена-Молиха (Nielsen, Molich)</vt:lpstr>
      <vt:lpstr>Правила Нильсена-Молиха (Nielsen, Molich)</vt:lpstr>
      <vt:lpstr>Правила Нильсена-Молиха (Nielsen, Molich)</vt:lpstr>
      <vt:lpstr>Правила Нильсена-Молиха (Nielsen, Molich)</vt:lpstr>
      <vt:lpstr>Правила Нильсена-Молиха (Nielsen, Molich)</vt:lpstr>
      <vt:lpstr>Правила Нильсена-Молиха (Nielsen, Molich)</vt:lpstr>
      <vt:lpstr>Правила Нильсена-Молиха (Nielsen, Molich)</vt:lpstr>
      <vt:lpstr>Золотые правила построения интерфейсов  Принципы организации графического интерфейса </vt:lpstr>
      <vt:lpstr> Принципы организации графического интерфейса </vt:lpstr>
      <vt:lpstr> Принципы организации графического интерфейса </vt:lpstr>
      <vt:lpstr> Принципы организации графического интерфейса </vt:lpstr>
      <vt:lpstr> Принципы организации графического интерфейса </vt:lpstr>
      <vt:lpstr> Как НЕ НАДО делать</vt:lpstr>
      <vt:lpstr> Как НЕ НАДО делать</vt:lpstr>
      <vt:lpstr> Как НЕ НАДО делать</vt:lpstr>
      <vt:lpstr> Как НЕ НАДО делать</vt:lpstr>
      <vt:lpstr> Как НЕ НАДО делать</vt:lpstr>
      <vt:lpstr> Как НЕ НАДО делать</vt:lpstr>
      <vt:lpstr> Как НЕ НАДО делать</vt:lpstr>
      <vt:lpstr> Как НЕ НАДО делать</vt:lpstr>
      <vt:lpstr> Как НЕ НАДО делать</vt:lpstr>
      <vt:lpstr> Как НЕ НАДО делать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и QT</dc:title>
  <cp:lastModifiedBy>Злая Белочка</cp:lastModifiedBy>
  <cp:revision>113</cp:revision>
  <dcterms:modified xsi:type="dcterms:W3CDTF">2022-09-13T16:38:11Z</dcterms:modified>
</cp:coreProperties>
</file>