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2" r:id="rId19"/>
  </p:sldIdLst>
  <p:sldSz cx="12192000" cy="6858000"/>
  <p:notesSz cx="6858000" cy="9144000"/>
  <p:embeddedFontLst>
    <p:embeddedFont>
      <p:font typeface="LINE Seed Sans KR Thin" panose="020B0600000101010101" charset="-127"/>
      <p:regular r:id="rId21"/>
    </p:embeddedFont>
    <p:embeddedFont>
      <p:font typeface="netmarble Bold" panose="02020803020101020101" pitchFamily="18" charset="-127"/>
      <p:bold r:id="rId22"/>
    </p:embeddedFont>
    <p:embeddedFont>
      <p:font typeface="netmarble Light" panose="02020403020101020101" pitchFamily="18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227"/>
    <a:srgbClr val="6E848F"/>
    <a:srgbClr val="00ACC0"/>
    <a:srgbClr val="1BBC9B"/>
    <a:srgbClr val="F9A825"/>
    <a:srgbClr val="616161"/>
    <a:srgbClr val="F44236"/>
    <a:srgbClr val="2A3D7A"/>
    <a:srgbClr val="F79428"/>
    <a:srgbClr val="3750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151" autoAdjust="0"/>
  </p:normalViewPr>
  <p:slideViewPr>
    <p:cSldViewPr snapToGrid="0">
      <p:cViewPr varScale="1">
        <p:scale>
          <a:sx n="101" d="100"/>
          <a:sy n="101" d="100"/>
        </p:scale>
        <p:origin x="1314" y="108"/>
      </p:cViewPr>
      <p:guideLst/>
    </p:cSldViewPr>
  </p:slideViewPr>
  <p:outlineViewPr>
    <p:cViewPr>
      <p:scale>
        <a:sx n="33" d="100"/>
        <a:sy n="33" d="100"/>
      </p:scale>
      <p:origin x="0" y="-124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860CE-7D6A-4722-8F03-E8AD64D7014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FF791-AD87-4B73-83D6-6AA9A877D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964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29B1E8B3-BC5A-F2CC-0F07-67F305DC69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400000">
            <a:off x="3289973" y="-3328072"/>
            <a:ext cx="5605705" cy="12198350"/>
          </a:xfrm>
          <a:prstGeom prst="rect">
            <a:avLst/>
          </a:prstGeom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2C665D21-035E-6A8D-2E61-44EE93A358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6002" y="3327619"/>
            <a:ext cx="2549794" cy="2549794"/>
          </a:xfrm>
          <a:prstGeom prst="rect">
            <a:avLst/>
          </a:prstGeom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8502B996-3C8F-B56C-F84C-454F66FE023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5755" y="2581892"/>
            <a:ext cx="1440083" cy="847108"/>
          </a:xfrm>
          <a:prstGeom prst="rect">
            <a:avLst/>
          </a:prstGeom>
        </p:spPr>
      </p:pic>
      <p:pic>
        <p:nvPicPr>
          <p:cNvPr id="14" name="Picture 5">
            <a:extLst>
              <a:ext uri="{FF2B5EF4-FFF2-40B4-BE49-F238E27FC236}">
                <a16:creationId xmlns:a16="http://schemas.microsoft.com/office/drawing/2014/main" id="{00BBCCD3-A51F-E3BA-B4AA-C1B993DCEE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464300" y="4178962"/>
            <a:ext cx="1440083" cy="847108"/>
          </a:xfrm>
          <a:prstGeom prst="rect">
            <a:avLst/>
          </a:prstGeom>
        </p:spPr>
      </p:pic>
      <p:sp>
        <p:nvSpPr>
          <p:cNvPr id="17" name="제목 16">
            <a:extLst>
              <a:ext uri="{FF2B5EF4-FFF2-40B4-BE49-F238E27FC236}">
                <a16:creationId xmlns:a16="http://schemas.microsoft.com/office/drawing/2014/main" id="{CC4F6CBA-7457-7F13-C6D9-90B63090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50" y="1343608"/>
            <a:ext cx="90932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51A087-FB30-E243-E860-065F4DDB7365}"/>
              </a:ext>
            </a:extLst>
          </p:cNvPr>
          <p:cNvSpPr txBox="1"/>
          <p:nvPr userDrawn="1"/>
        </p:nvSpPr>
        <p:spPr>
          <a:xfrm>
            <a:off x="9554102" y="6408903"/>
            <a:ext cx="2310248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dirty="0" err="1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응용소프트웨어공학과</a:t>
            </a:r>
            <a:r>
              <a:rPr lang="ko-KR" altLang="en-US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 학과동아리 </a:t>
            </a:r>
            <a:r>
              <a:rPr lang="en-US" altLang="ko-KR" sz="1050" dirty="0">
                <a:latin typeface="netmarble Light" panose="02020403020101020101" pitchFamily="18" charset="-127"/>
                <a:ea typeface="netmarble Light" panose="02020403020101020101" pitchFamily="18" charset="-127"/>
                <a:cs typeface="LINE Seed Sans KR Regular" panose="020B0603020203020204" pitchFamily="50" charset="-127"/>
              </a:rPr>
              <a:t>DoD</a:t>
            </a:r>
            <a:endParaRPr lang="ko-KR" altLang="en-US" sz="1050" dirty="0">
              <a:latin typeface="netmarble Light" panose="02020403020101020101" pitchFamily="18" charset="-127"/>
              <a:ea typeface="netmarble Light" panose="02020403020101020101" pitchFamily="18" charset="-127"/>
              <a:cs typeface="LINE Seed Sans KR Regular" panose="020B0603020203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9EC5A-BE50-60C5-F007-255A78538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26BF8-8F1B-72ED-2A8A-8D09BA7E9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BC245-24B2-35F2-AE6F-9190518A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5F323-FFEF-475A-15B7-15CFE738F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0ECDDE-A9FF-D344-F2DE-7FC2C15B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C997-0E3D-1BF7-D275-4AAAA3D59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B9B3A3-F19A-4835-60DA-A6AEF3A6E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D1C6E-D191-C01A-D773-9683F8BE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55605-8036-38D5-5ECE-54F121DAB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48D79-8844-ED98-DCAD-0D12C711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55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D912795C-619C-D51C-67AE-EAE193DDB443}"/>
              </a:ext>
            </a:extLst>
          </p:cNvPr>
          <p:cNvSpPr/>
          <p:nvPr userDrawn="1"/>
        </p:nvSpPr>
        <p:spPr>
          <a:xfrm>
            <a:off x="0" y="0"/>
            <a:ext cx="1081741" cy="770965"/>
          </a:xfrm>
          <a:custGeom>
            <a:avLst/>
            <a:gdLst>
              <a:gd name="connsiteX0" fmla="*/ 352612 w 1081741"/>
              <a:gd name="connsiteY0" fmla="*/ 0 h 770965"/>
              <a:gd name="connsiteX1" fmla="*/ 1081741 w 1081741"/>
              <a:gd name="connsiteY1" fmla="*/ 0 h 770965"/>
              <a:gd name="connsiteX2" fmla="*/ 1081741 w 1081741"/>
              <a:gd name="connsiteY2" fmla="*/ 770964 h 770965"/>
              <a:gd name="connsiteX3" fmla="*/ 496047 w 1081741"/>
              <a:gd name="connsiteY3" fmla="*/ 770964 h 770965"/>
              <a:gd name="connsiteX4" fmla="*/ 496047 w 1081741"/>
              <a:gd name="connsiteY4" fmla="*/ 770965 h 770965"/>
              <a:gd name="connsiteX5" fmla="*/ 248024 w 1081741"/>
              <a:gd name="connsiteY5" fmla="*/ 770965 h 770965"/>
              <a:gd name="connsiteX6" fmla="*/ 0 w 1081741"/>
              <a:gd name="connsiteY6" fmla="*/ 500570 h 770965"/>
              <a:gd name="connsiteX7" fmla="*/ 0 w 1081741"/>
              <a:gd name="connsiteY7" fmla="*/ 286723 h 770965"/>
              <a:gd name="connsiteX8" fmla="*/ 0 w 1081741"/>
              <a:gd name="connsiteY8" fmla="*/ 1 h 770965"/>
              <a:gd name="connsiteX9" fmla="*/ 248024 w 1081741"/>
              <a:gd name="connsiteY9" fmla="*/ 1 h 770965"/>
              <a:gd name="connsiteX10" fmla="*/ 352612 w 1081741"/>
              <a:gd name="connsiteY10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1741" h="770965">
                <a:moveTo>
                  <a:pt x="352612" y="0"/>
                </a:moveTo>
                <a:lnTo>
                  <a:pt x="1081741" y="0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90004DA9-8B84-2325-6F9E-7160EE2A9003}"/>
              </a:ext>
            </a:extLst>
          </p:cNvPr>
          <p:cNvSpPr/>
          <p:nvPr userDrawn="1"/>
        </p:nvSpPr>
        <p:spPr>
          <a:xfrm>
            <a:off x="863601" y="0"/>
            <a:ext cx="11328398" cy="770965"/>
          </a:xfrm>
          <a:custGeom>
            <a:avLst/>
            <a:gdLst>
              <a:gd name="connsiteX0" fmla="*/ 352612 w 11406094"/>
              <a:gd name="connsiteY0" fmla="*/ 0 h 770965"/>
              <a:gd name="connsiteX1" fmla="*/ 1081741 w 11406094"/>
              <a:gd name="connsiteY1" fmla="*/ 0 h 770965"/>
              <a:gd name="connsiteX2" fmla="*/ 11406094 w 11406094"/>
              <a:gd name="connsiteY2" fmla="*/ 0 h 770965"/>
              <a:gd name="connsiteX3" fmla="*/ 11406094 w 11406094"/>
              <a:gd name="connsiteY3" fmla="*/ 770965 h 770965"/>
              <a:gd name="connsiteX4" fmla="*/ 1081741 w 11406094"/>
              <a:gd name="connsiteY4" fmla="*/ 770965 h 770965"/>
              <a:gd name="connsiteX5" fmla="*/ 1081741 w 11406094"/>
              <a:gd name="connsiteY5" fmla="*/ 770964 h 770965"/>
              <a:gd name="connsiteX6" fmla="*/ 496047 w 11406094"/>
              <a:gd name="connsiteY6" fmla="*/ 770964 h 770965"/>
              <a:gd name="connsiteX7" fmla="*/ 496047 w 11406094"/>
              <a:gd name="connsiteY7" fmla="*/ 770965 h 770965"/>
              <a:gd name="connsiteX8" fmla="*/ 248024 w 11406094"/>
              <a:gd name="connsiteY8" fmla="*/ 770965 h 770965"/>
              <a:gd name="connsiteX9" fmla="*/ 0 w 11406094"/>
              <a:gd name="connsiteY9" fmla="*/ 500570 h 770965"/>
              <a:gd name="connsiteX10" fmla="*/ 0 w 11406094"/>
              <a:gd name="connsiteY10" fmla="*/ 286723 h 770965"/>
              <a:gd name="connsiteX11" fmla="*/ 0 w 11406094"/>
              <a:gd name="connsiteY11" fmla="*/ 1 h 770965"/>
              <a:gd name="connsiteX12" fmla="*/ 248024 w 11406094"/>
              <a:gd name="connsiteY12" fmla="*/ 1 h 770965"/>
              <a:gd name="connsiteX13" fmla="*/ 352612 w 11406094"/>
              <a:gd name="connsiteY13" fmla="*/ 1 h 77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406094" h="770965">
                <a:moveTo>
                  <a:pt x="352612" y="0"/>
                </a:moveTo>
                <a:lnTo>
                  <a:pt x="1081741" y="0"/>
                </a:lnTo>
                <a:lnTo>
                  <a:pt x="11406094" y="0"/>
                </a:lnTo>
                <a:lnTo>
                  <a:pt x="11406094" y="770965"/>
                </a:lnTo>
                <a:lnTo>
                  <a:pt x="1081741" y="770965"/>
                </a:lnTo>
                <a:lnTo>
                  <a:pt x="1081741" y="770964"/>
                </a:lnTo>
                <a:lnTo>
                  <a:pt x="496047" y="770964"/>
                </a:lnTo>
                <a:lnTo>
                  <a:pt x="496047" y="770965"/>
                </a:lnTo>
                <a:lnTo>
                  <a:pt x="248024" y="770965"/>
                </a:lnTo>
                <a:cubicBezTo>
                  <a:pt x="111044" y="770965"/>
                  <a:pt x="0" y="649905"/>
                  <a:pt x="0" y="500570"/>
                </a:cubicBezTo>
                <a:lnTo>
                  <a:pt x="0" y="286723"/>
                </a:lnTo>
                <a:lnTo>
                  <a:pt x="0" y="1"/>
                </a:lnTo>
                <a:lnTo>
                  <a:pt x="248024" y="1"/>
                </a:lnTo>
                <a:lnTo>
                  <a:pt x="352612" y="1"/>
                </a:lnTo>
                <a:close/>
              </a:path>
            </a:pathLst>
          </a:custGeom>
          <a:solidFill>
            <a:srgbClr val="1721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1BB9B1AE-810C-A0B8-7ACB-CC0B822161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3" y="121957"/>
            <a:ext cx="650874" cy="5270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23" name="제목 22">
            <a:extLst>
              <a:ext uri="{FF2B5EF4-FFF2-40B4-BE49-F238E27FC236}">
                <a16:creationId xmlns:a16="http://schemas.microsoft.com/office/drawing/2014/main" id="{F0305A60-40EF-6C31-6CC8-F15548153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250" y="153567"/>
            <a:ext cx="10515600" cy="46383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  <a:latin typeface="netmarble Bold" panose="02020803020101020101" pitchFamily="18" charset="-127"/>
                <a:ea typeface="netmarble Bold" panose="02020803020101020101" pitchFamily="18" charset="-127"/>
                <a:cs typeface="LINE Seed Sans KR Bold" panose="020B06030202030202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2509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8669A-3567-09B9-A1F6-C629F1AAE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464A1D-0143-4A24-3F00-FEE480AE2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0497E8-1A1E-4FCE-B8F3-027AD23A9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4B55EF-335C-138C-4700-0BA388F16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A7965-3958-3EBB-8CA3-710C4839E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04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C8DA4-597D-5446-AFFD-AA588C0D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B8923D-FEE6-BCAC-9C6E-C1FC85FD9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C0E85-4336-1E60-C283-B3A8765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07AE0-2913-BCCD-3707-2283D367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ED564-99C1-436D-C8C2-4D88B036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7A3502-5072-992B-F6BF-D752733AD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52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62297-17E8-D3FC-15FE-2099F2B86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47927C-D9F7-BFB1-7CFA-AD0F2CEF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83FD9-E709-D9D8-FCD5-2CEEE8173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0D727D-4E93-AF1C-CC91-798240271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B07DB3-6142-9E12-97E1-D25FC5217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D83B65-C662-4860-B69B-E682CD3A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3A9CC5-FBDA-7D74-EC9A-2D022357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7D5DC3-FDED-1966-CC1C-4DCB378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58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B0B7C-C673-F0FD-9DC3-B82E68F41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0E3A6D-6E69-E0CA-4541-6A7165483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F55DE6-4969-6A6F-BCAE-EDC5DC78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A08101-B114-7C8A-77B2-904C24B6A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3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2879C3-17BA-3EE7-F4FE-424E6DF3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3063AD-8D41-D2FD-47E9-2F6D7BA8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B00330-39FD-D98F-C4C0-86AEF705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9CEA3-8D1A-5AC5-3406-272753E23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31A82-CEBA-B874-6DFF-7BF33289B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09E68A-01FB-A697-1959-796EEE4E7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BFD25D-AC69-367C-B047-6E045D88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A47AA2-3801-9A34-2357-2ACC06F3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2B2A9-DD70-34C1-F3A4-0DC2A69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23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5460-2A35-DAE9-50E6-C0AFEAD12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AAD63-4F17-C0D6-B6F3-A4706323C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372A0-4DCF-9CF1-6E71-54C96AA77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928737-AEE6-7024-9F27-1E66DBC4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FA061F-0054-627F-0FFC-C28FDF11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DF088-3C8C-3385-CA8C-F8B496DD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18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FC5FBD-27FC-3758-0CD5-E3A248E8D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3DE20-B628-88C9-BCDF-A4BC7F9B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8520D5-2615-C47F-573A-750BC4DE1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0DCBC-865A-4B87-ACEF-CBD05DB3FD34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B8B5CC-40B8-11CB-D1D7-943024B16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897BD5-1003-B804-F010-A6C1AACFA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8F62A-85F4-4E7E-98AC-9F521EAF5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34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853B5-CFA8-E4B9-3F23-745636922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6000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Git Download</a:t>
            </a:r>
            <a:endParaRPr lang="ko-KR" altLang="en-US" sz="6000" dirty="0">
              <a:latin typeface="netmarble Bold" panose="02020803020101020101" pitchFamily="18" charset="-127"/>
              <a:ea typeface="netmarble Bold" panose="020208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20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F5EF57E-4739-0E01-3255-86D010F45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17FCA15-5FF1-BF08-5EA6-1509E3CB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00BC5C-511D-5167-65C9-052C62E1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22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B05AC3B-1DCC-500C-0E98-8E661C4C9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E4FF18-AA4A-427C-BD94-E5A6EB7E2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B73AE4-6EC2-C650-D4AB-074B0B0D1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05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E6157F-C7E4-0604-25FE-07029BD99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8D1164F-05B5-21C7-6B51-C52AE4740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0EBDE6-D3CA-0D24-4A97-39B3AFC0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9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3C82844-0A71-D39C-316C-34933B335E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6564EBA-C656-454E-56A3-B9833113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CFD57B-A96B-53FE-6E3F-E560E752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4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69467F5-413E-EB74-B398-0205E4321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A260A71-E2EF-5D87-99DD-4694016A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12B049-B4B1-658C-18B4-A397E72BB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67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EA8A498-9865-6505-E9F8-4B112E2B8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D37F9A-3627-247F-E481-AD0054AD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C60474-F63B-645C-11FA-A2AC9C66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62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A6C979-248B-D811-88FD-985E7D667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F56197C-E4B0-C095-B196-476B8F61B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EDD461-AABF-48C0-396D-F05AC541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9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6EC4F8A-885C-1D48-DD41-CC9332A104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3916AA9-3BF4-8E2F-2E0A-E70B0A07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E66594-E48D-5DDF-F085-961A526B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59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7EBA8-B233-CD2E-3BBF-E2C6064E5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F2B03E-3E40-2CAD-9AC2-5FB3091B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cs typeface="LINE Seed Sans KR Thin" panose="020B0603020203020204" pitchFamily="50" charset="-127"/>
              </a:rPr>
              <a:t>끝</a:t>
            </a:r>
            <a:r>
              <a:rPr lang="en-US" altLang="ko-KR" sz="3600" dirty="0">
                <a:cs typeface="LINE Seed Sans KR Thin" panose="020B0603020203020204" pitchFamily="50" charset="-127"/>
              </a:rPr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4890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13E0BEB-04AE-51C5-99B5-B92778E9D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D6B6563-969C-A840-2BF7-4A166C92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- Download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8577E4-3B1D-E951-7ADE-981075907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18" y="821931"/>
            <a:ext cx="7654563" cy="596939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7F39DF1-6D15-50A8-CF02-74658573C6E6}"/>
              </a:ext>
            </a:extLst>
          </p:cNvPr>
          <p:cNvSpPr/>
          <p:nvPr/>
        </p:nvSpPr>
        <p:spPr>
          <a:xfrm>
            <a:off x="3248025" y="3557334"/>
            <a:ext cx="561975" cy="166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37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A4A2928-6374-3E60-AC7C-48412A72B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3F881D5-7D1D-48FB-88FB-1E51CF4CE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1F9BE-83A4-B36A-5D83-CCF3543AB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556" y="856726"/>
            <a:ext cx="7206888" cy="562027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45A9B7-652F-B2CC-64A7-5264AC680F73}"/>
              </a:ext>
            </a:extLst>
          </p:cNvPr>
          <p:cNvSpPr/>
          <p:nvPr/>
        </p:nvSpPr>
        <p:spPr>
          <a:xfrm>
            <a:off x="5667375" y="2667000"/>
            <a:ext cx="7429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3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AA968C7-DB6C-D3C7-087A-B77EC4ED34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687A298-9BF0-2971-E3B4-4C7CEC5B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93FFABE-930B-BDCD-0C97-6AC9CB04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343" y="809321"/>
            <a:ext cx="7559313" cy="58951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14CA989-2B84-F952-646E-74EA56F63F72}"/>
              </a:ext>
            </a:extLst>
          </p:cNvPr>
          <p:cNvSpPr/>
          <p:nvPr/>
        </p:nvSpPr>
        <p:spPr>
          <a:xfrm>
            <a:off x="4676775" y="2600325"/>
            <a:ext cx="1104900" cy="161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7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90C1CD4-1896-C2CC-38BA-9495332E4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19E425E-94E9-4E1E-E647-1B2B554FA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BA6DD8-98F1-4BCE-E8A3-8F3BAC05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6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0F60C44-E5D5-A35D-3D33-200B853634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249DDE-0856-BF01-D8AC-D5C666C3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4DEB9-91AE-E278-C595-B247BED03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A6A905C-1B32-7ADA-D8EC-5B4AAA3C5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6B4B92-E865-0C37-FDE3-93221E036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366D08B-4E2B-58F0-FFBB-DEE0CF287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89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524667-C0E8-B058-B17C-AAAC3A0DBE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8A9ADC1-2C59-E6C3-8A96-83303F4CF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397465-E2B9-BE63-82A1-4322AEAD3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7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499D509-61FB-80B7-966C-5F3309719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02CBF5-D9A2-8E4D-5421-B50980C24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6317E-BDE9-14FC-9E4E-73F6B59E1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181" y="1561839"/>
            <a:ext cx="475363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2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7</Words>
  <Application>Microsoft Office PowerPoint</Application>
  <PresentationFormat>와이드스크린</PresentationFormat>
  <Paragraphs>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netmarble Bold</vt:lpstr>
      <vt:lpstr>netmarble Light</vt:lpstr>
      <vt:lpstr>맑은 고딕</vt:lpstr>
      <vt:lpstr>LINE Seed Sans KR Thin</vt:lpstr>
      <vt:lpstr>Arial</vt:lpstr>
      <vt:lpstr>Office 테마</vt:lpstr>
      <vt:lpstr>Git Download</vt:lpstr>
      <vt:lpstr>Git - Download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끝!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성준 배</dc:creator>
  <cp:lastModifiedBy>박근민</cp:lastModifiedBy>
  <cp:revision>29</cp:revision>
  <dcterms:created xsi:type="dcterms:W3CDTF">2025-04-12T03:45:26Z</dcterms:created>
  <dcterms:modified xsi:type="dcterms:W3CDTF">2025-06-06T14:29:56Z</dcterms:modified>
</cp:coreProperties>
</file>