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embeddedFontLst>
    <p:embeddedFont>
      <p:font typeface="LINE Seed Sans KR Thin" panose="020B0600000101010101" charset="-127"/>
      <p:regular r:id="rId10"/>
    </p:embeddedFont>
    <p:embeddedFont>
      <p:font typeface="netmarble Bold" panose="02020803020101020101" pitchFamily="18" charset="-127"/>
      <p:bold r:id="rId11"/>
    </p:embeddedFont>
    <p:embeddedFont>
      <p:font typeface="netmarble Light" panose="02020403020101020101" pitchFamily="18" charset="-127"/>
      <p:regular r:id="rId12"/>
    </p:embeddedFont>
    <p:embeddedFont>
      <p:font typeface="netmarble Medium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D7A"/>
    <a:srgbClr val="F79428"/>
    <a:srgbClr val="37509F"/>
    <a:srgbClr val="172142"/>
    <a:srgbClr val="000000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CE-7D6A-4722-8F03-E8AD64D7014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F791-AD87-4B73-83D6-6AA9A877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9B1E8B3-BC5A-F2CC-0F07-67F305DC6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289973" y="-3328072"/>
            <a:ext cx="5605705" cy="121983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C665D21-035E-6A8D-2E61-44EE93A358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6002" y="3327619"/>
            <a:ext cx="2549794" cy="2549794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502B996-3C8F-B56C-F84C-454F66FE02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5755" y="2581892"/>
            <a:ext cx="1440083" cy="847108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0BBCCD3-A51F-E3BA-B4AA-C1B993DCEE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4300" y="4178962"/>
            <a:ext cx="1440083" cy="847108"/>
          </a:xfrm>
          <a:prstGeom prst="rect">
            <a:avLst/>
          </a:prstGeom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CC4F6CBA-7457-7F13-C6D9-90B6309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343608"/>
            <a:ext cx="909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A087-FB30-E243-E860-065F4DDB7365}"/>
              </a:ext>
            </a:extLst>
          </p:cNvPr>
          <p:cNvSpPr txBox="1"/>
          <p:nvPr userDrawn="1"/>
        </p:nvSpPr>
        <p:spPr>
          <a:xfrm>
            <a:off x="9554102" y="6408903"/>
            <a:ext cx="23102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dirty="0" err="1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응용소프트웨어공학과</a:t>
            </a:r>
            <a:r>
              <a:rPr lang="ko-KR" altLang="en-US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 학과동아리 </a:t>
            </a:r>
            <a:r>
              <a:rPr lang="en-US" altLang="ko-KR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DoD</a:t>
            </a:r>
            <a:endParaRPr lang="ko-KR" altLang="en-US" sz="1050" dirty="0">
              <a:latin typeface="netmarble Light" panose="02020403020101020101" pitchFamily="18" charset="-127"/>
              <a:ea typeface="netmarble Light" panose="02020403020101020101" pitchFamily="18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EC5A-BE50-60C5-F007-255A785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6BF8-8F1B-72ED-2A8A-8D09BA7E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C245-24B2-35F2-AE6F-9190518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F323-FFEF-475A-15B7-15CFE7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CDDE-A9FF-D344-F2DE-7FC2C15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C997-0E3D-1BF7-D275-4AAAA3D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9B3A3-F19A-4835-60DA-A6AEF3A6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1C6E-D191-C01A-D773-9683F8B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55605-8036-38D5-5ECE-54F121D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8D79-8844-ED98-DCAD-0D12C71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912795C-619C-D51C-67AE-EAE193DDB443}"/>
              </a:ext>
            </a:extLst>
          </p:cNvPr>
          <p:cNvSpPr/>
          <p:nvPr userDrawn="1"/>
        </p:nvSpPr>
        <p:spPr>
          <a:xfrm>
            <a:off x="0" y="0"/>
            <a:ext cx="1081741" cy="770965"/>
          </a:xfrm>
          <a:custGeom>
            <a:avLst/>
            <a:gdLst>
              <a:gd name="connsiteX0" fmla="*/ 352612 w 1081741"/>
              <a:gd name="connsiteY0" fmla="*/ 0 h 770965"/>
              <a:gd name="connsiteX1" fmla="*/ 1081741 w 1081741"/>
              <a:gd name="connsiteY1" fmla="*/ 0 h 770965"/>
              <a:gd name="connsiteX2" fmla="*/ 1081741 w 1081741"/>
              <a:gd name="connsiteY2" fmla="*/ 770964 h 770965"/>
              <a:gd name="connsiteX3" fmla="*/ 496047 w 1081741"/>
              <a:gd name="connsiteY3" fmla="*/ 770964 h 770965"/>
              <a:gd name="connsiteX4" fmla="*/ 496047 w 1081741"/>
              <a:gd name="connsiteY4" fmla="*/ 770965 h 770965"/>
              <a:gd name="connsiteX5" fmla="*/ 248024 w 1081741"/>
              <a:gd name="connsiteY5" fmla="*/ 770965 h 770965"/>
              <a:gd name="connsiteX6" fmla="*/ 0 w 1081741"/>
              <a:gd name="connsiteY6" fmla="*/ 500570 h 770965"/>
              <a:gd name="connsiteX7" fmla="*/ 0 w 1081741"/>
              <a:gd name="connsiteY7" fmla="*/ 286723 h 770965"/>
              <a:gd name="connsiteX8" fmla="*/ 0 w 1081741"/>
              <a:gd name="connsiteY8" fmla="*/ 1 h 770965"/>
              <a:gd name="connsiteX9" fmla="*/ 248024 w 1081741"/>
              <a:gd name="connsiteY9" fmla="*/ 1 h 770965"/>
              <a:gd name="connsiteX10" fmla="*/ 352612 w 1081741"/>
              <a:gd name="connsiteY10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741" h="770965">
                <a:moveTo>
                  <a:pt x="352612" y="0"/>
                </a:moveTo>
                <a:lnTo>
                  <a:pt x="1081741" y="0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004DA9-8B84-2325-6F9E-7160EE2A9003}"/>
              </a:ext>
            </a:extLst>
          </p:cNvPr>
          <p:cNvSpPr/>
          <p:nvPr userDrawn="1"/>
        </p:nvSpPr>
        <p:spPr>
          <a:xfrm>
            <a:off x="863601" y="0"/>
            <a:ext cx="11328398" cy="770965"/>
          </a:xfrm>
          <a:custGeom>
            <a:avLst/>
            <a:gdLst>
              <a:gd name="connsiteX0" fmla="*/ 352612 w 11406094"/>
              <a:gd name="connsiteY0" fmla="*/ 0 h 770965"/>
              <a:gd name="connsiteX1" fmla="*/ 1081741 w 11406094"/>
              <a:gd name="connsiteY1" fmla="*/ 0 h 770965"/>
              <a:gd name="connsiteX2" fmla="*/ 11406094 w 11406094"/>
              <a:gd name="connsiteY2" fmla="*/ 0 h 770965"/>
              <a:gd name="connsiteX3" fmla="*/ 11406094 w 11406094"/>
              <a:gd name="connsiteY3" fmla="*/ 770965 h 770965"/>
              <a:gd name="connsiteX4" fmla="*/ 1081741 w 11406094"/>
              <a:gd name="connsiteY4" fmla="*/ 770965 h 770965"/>
              <a:gd name="connsiteX5" fmla="*/ 1081741 w 11406094"/>
              <a:gd name="connsiteY5" fmla="*/ 770964 h 770965"/>
              <a:gd name="connsiteX6" fmla="*/ 496047 w 11406094"/>
              <a:gd name="connsiteY6" fmla="*/ 770964 h 770965"/>
              <a:gd name="connsiteX7" fmla="*/ 496047 w 11406094"/>
              <a:gd name="connsiteY7" fmla="*/ 770965 h 770965"/>
              <a:gd name="connsiteX8" fmla="*/ 248024 w 11406094"/>
              <a:gd name="connsiteY8" fmla="*/ 770965 h 770965"/>
              <a:gd name="connsiteX9" fmla="*/ 0 w 11406094"/>
              <a:gd name="connsiteY9" fmla="*/ 500570 h 770965"/>
              <a:gd name="connsiteX10" fmla="*/ 0 w 11406094"/>
              <a:gd name="connsiteY10" fmla="*/ 286723 h 770965"/>
              <a:gd name="connsiteX11" fmla="*/ 0 w 11406094"/>
              <a:gd name="connsiteY11" fmla="*/ 1 h 770965"/>
              <a:gd name="connsiteX12" fmla="*/ 248024 w 11406094"/>
              <a:gd name="connsiteY12" fmla="*/ 1 h 770965"/>
              <a:gd name="connsiteX13" fmla="*/ 352612 w 11406094"/>
              <a:gd name="connsiteY13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6094" h="770965">
                <a:moveTo>
                  <a:pt x="352612" y="0"/>
                </a:moveTo>
                <a:lnTo>
                  <a:pt x="1081741" y="0"/>
                </a:lnTo>
                <a:lnTo>
                  <a:pt x="11406094" y="0"/>
                </a:lnTo>
                <a:lnTo>
                  <a:pt x="11406094" y="770965"/>
                </a:lnTo>
                <a:lnTo>
                  <a:pt x="1081741" y="770965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rgbClr val="172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BB9B1AE-810C-A0B8-7ACB-CC0B822161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3" y="121957"/>
            <a:ext cx="650874" cy="527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F0305A60-40EF-6C31-6CC8-F155481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53567"/>
            <a:ext cx="10515600" cy="4638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50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669A-3567-09B9-A1F6-C629F1A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4A1D-0143-4A24-3F00-FEE480AE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97E8-1A1E-4FCE-B8F3-027AD23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55EF-335C-138C-4700-0BA388F1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7965-3958-3EBB-8CA3-710C4839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8DA4-597D-5446-AFFD-AA588C0D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8923D-FEE6-BCAC-9C6E-C1FC85FD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0E85-4336-1E60-C283-B3A8765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07AE0-2913-BCCD-3707-2283D3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ED564-99C1-436D-C8C2-4D88B03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A3502-5072-992B-F6BF-D752733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2297-17E8-D3FC-15FE-2099F2B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927C-D9F7-BFB1-7CFA-AD0F2CEF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83FD9-E709-D9D8-FCD5-2CEEE817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727D-4E93-AF1C-CC91-79824027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07DB3-6142-9E12-97E1-D25FC5217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83B65-C662-4860-B69B-E682CD3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A9CC5-FBDA-7D74-EC9A-2D02235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D5DC3-FDED-1966-CC1C-4DCB378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0B7C-C673-F0FD-9DC3-B82E68F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E3A6D-6E69-E0CA-4541-6A71654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55DE6-4969-6A6F-BCAE-EDC5DC7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8101-B114-7C8A-77B2-904C24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879C3-17BA-3EE7-F4FE-424E6DF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063AD-8D41-D2FD-47E9-2F6D7BA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00330-39FD-D98F-C4C0-86AEF70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CEA3-8D1A-5AC5-3406-272753E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1A82-CEBA-B874-6DFF-7BF332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9E68A-01FB-A697-1959-796EEE4E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FD25D-AC69-367C-B047-6E045D88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47AA2-3801-9A34-2357-2ACC06F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B2A9-DD70-34C1-F3A4-0DC2A69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5460-2A35-DAE9-50E6-C0AFEAD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AAD63-4F17-C0D6-B6F3-A4706323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72A0-4DCF-9CF1-6E71-54C96AA7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8737-AEE6-7024-9F27-1E66DBC4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A061F-0054-627F-0FFC-C28FDF1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DF088-3C8C-3385-CA8C-F8B496DD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C5FBD-27FC-3758-0CD5-E3A248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DE20-B628-88C9-BCDF-A4BC7F9B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0D5-2615-C47F-573A-750BC4DE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0DCBC-865A-4B87-ACEF-CBD05DB3FD34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5CC-40B8-11CB-D1D7-943024B1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7BD5-1003-B804-F010-A6C1AAC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oud.de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53B5-CFA8-E4B9-3F23-7456369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Github</a:t>
            </a:r>
            <a:r>
              <a:rPr lang="en-US" altLang="ko-KR" sz="60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</a:t>
            </a:r>
            <a:r>
              <a:rPr lang="ko-KR" altLang="en-US" sz="60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회원가입 가이드</a:t>
            </a:r>
          </a:p>
        </p:txBody>
      </p:sp>
    </p:spTree>
    <p:extLst>
      <p:ext uri="{BB962C8B-B14F-4D97-AF65-F5344CB8AC3E}">
        <p14:creationId xmlns:p14="http://schemas.microsoft.com/office/powerpoint/2010/main" val="354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EF32B-BA88-ADD9-BB6F-EE721938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7AC376-FE80-9FB6-97AB-38590AE3E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09F29C-35F4-E03C-9C67-0BE2B23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 이메일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EB862-48C8-56DE-B164-5AC145F4A296}"/>
              </a:ext>
            </a:extLst>
          </p:cNvPr>
          <p:cNvSpPr txBox="1"/>
          <p:nvPr/>
        </p:nvSpPr>
        <p:spPr>
          <a:xfrm>
            <a:off x="5724525" y="5696895"/>
            <a:ext cx="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-&gt;</a:t>
            </a:r>
            <a:endParaRPr lang="ko-KR" altLang="en-US" sz="2400" dirty="0">
              <a:latin typeface="netmarble Medium" panose="02020603020101020101" pitchFamily="18" charset="-127"/>
              <a:ea typeface="netmarble Medium" panose="02020603020101020101" pitchFamily="18" charset="-127"/>
              <a:cs typeface="LINE Seed Sans KR Bold" panose="020B0603020203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45D64-7700-EEA7-E3DD-BAF2B244516C}"/>
              </a:ext>
            </a:extLst>
          </p:cNvPr>
          <p:cNvSpPr txBox="1"/>
          <p:nvPr/>
        </p:nvSpPr>
        <p:spPr>
          <a:xfrm>
            <a:off x="819150" y="5696897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  <a:hlinkClick r:id="rId2"/>
              </a:rPr>
              <a:t>https://cloud.deu.ac.kr/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접속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C3F15-7D04-69EA-40E8-36E326DF3836}"/>
              </a:ext>
            </a:extLst>
          </p:cNvPr>
          <p:cNvSpPr txBox="1"/>
          <p:nvPr/>
        </p:nvSpPr>
        <p:spPr>
          <a:xfrm>
            <a:off x="6708774" y="5696896"/>
            <a:ext cx="4870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dap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아이디로 로그인 후 이메일 확인</a:t>
            </a:r>
            <a:endParaRPr lang="ko-KR" altLang="en-US" sz="24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014CC6-A35E-35E0-93A5-94C0FF58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0797392">
            <a:extLst>
              <a:ext uri="{FF2B5EF4-FFF2-40B4-BE49-F238E27FC236}">
                <a16:creationId xmlns:a16="http://schemas.microsoft.com/office/drawing/2014/main" id="{24050414-F7CA-E9F7-A4DC-14BBAC46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99" y="1601864"/>
            <a:ext cx="3742601" cy="36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E378C2B2-2F8E-6CDE-6BF8-D47C6D50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298353-56D2-52F6-E765-CAF8F1C7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682" y="1601864"/>
            <a:ext cx="3558635" cy="36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893827-E97E-BF65-EED4-4F0F3BB1E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84B82-3091-9E29-129F-A15F66EB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회원가입 </a:t>
            </a:r>
            <a:r>
              <a:rPr lang="en-US" altLang="ko-KR" dirty="0"/>
              <a:t>- </a:t>
            </a:r>
            <a:r>
              <a:rPr lang="ko-KR" altLang="en-US" dirty="0"/>
              <a:t>사이트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A6FF7-C620-A636-3487-73017659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3" y="1198452"/>
            <a:ext cx="11358774" cy="4461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3101C-1421-C55E-C732-8891CF9B4B87}"/>
              </a:ext>
            </a:extLst>
          </p:cNvPr>
          <p:cNvSpPr txBox="1"/>
          <p:nvPr/>
        </p:nvSpPr>
        <p:spPr>
          <a:xfrm>
            <a:off x="3867150" y="5778937"/>
            <a:ext cx="445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  <a:hlinkClick r:id="rId3"/>
              </a:rPr>
              <a:t>https://github.com/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접속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  <a:cs typeface="LINE Seed Sans KR Bold" panose="020B0603020203020204" pitchFamily="50" charset="-127"/>
            </a:endParaRPr>
          </a:p>
          <a:p>
            <a:pPr algn="ctr"/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Sign in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클릭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90A59F-224E-8EF3-7008-AFEB05D3AB7F}"/>
              </a:ext>
            </a:extLst>
          </p:cNvPr>
          <p:cNvSpPr/>
          <p:nvPr/>
        </p:nvSpPr>
        <p:spPr>
          <a:xfrm>
            <a:off x="11169650" y="1310316"/>
            <a:ext cx="428625" cy="1914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C70353-3420-2DA0-8232-35C3CB2CF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0D0681-885C-7E90-A495-70225A17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회원가입 </a:t>
            </a:r>
            <a:r>
              <a:rPr lang="en-US" altLang="ko-KR" dirty="0"/>
              <a:t>- </a:t>
            </a:r>
            <a:r>
              <a:rPr lang="ko-KR" altLang="en-US" dirty="0"/>
              <a:t>개인정보 기입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85A1F-EAFA-4744-A9F3-26F4B8A8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15" y="967430"/>
            <a:ext cx="6063169" cy="4604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CAD98-C1F2-399D-604E-D1D5DEB1F61C}"/>
              </a:ext>
            </a:extLst>
          </p:cNvPr>
          <p:cNvSpPr txBox="1"/>
          <p:nvPr/>
        </p:nvSpPr>
        <p:spPr>
          <a:xfrm>
            <a:off x="3867150" y="5778937"/>
            <a:ext cx="445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개인정보 기입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  <a:cs typeface="LINE Seed Sans KR Bold" panose="020B0603020203020204" pitchFamily="50" charset="-127"/>
            </a:endParaRPr>
          </a:p>
          <a:p>
            <a:pPr algn="ctr"/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※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학교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Email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 사용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※</a:t>
            </a:r>
            <a:endParaRPr lang="ko-KR" altLang="en-US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1C6EB2-4B91-D5E8-AC8A-B236B3C8E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CE9332-42EA-6C8E-293D-AA4EF26D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회원가입 </a:t>
            </a:r>
            <a:r>
              <a:rPr lang="en-US" altLang="ko-KR" dirty="0"/>
              <a:t>– </a:t>
            </a:r>
            <a:r>
              <a:rPr lang="ko-KR" altLang="en-US" dirty="0"/>
              <a:t>이메일 인증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E9993-F74D-0950-984E-4C6FBF931642}"/>
              </a:ext>
            </a:extLst>
          </p:cNvPr>
          <p:cNvSpPr txBox="1"/>
          <p:nvPr/>
        </p:nvSpPr>
        <p:spPr>
          <a:xfrm>
            <a:off x="3867150" y="5778937"/>
            <a:ext cx="445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이메일로 간 인증 메시지 입력</a:t>
            </a:r>
            <a:endParaRPr lang="en-US" altLang="ko-KR" sz="2400" dirty="0">
              <a:latin typeface="netmarble Medium" panose="02020603020101020101" pitchFamily="18" charset="-127"/>
              <a:ea typeface="netmarble Medium" panose="02020603020101020101" pitchFamily="18" charset="-127"/>
              <a:cs typeface="LINE Seed Sans KR Bold" panose="020B0603020203020204" pitchFamily="50" charset="-127"/>
            </a:endParaRPr>
          </a:p>
          <a:p>
            <a:pPr algn="ctr"/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이메일 확인 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: outlook </a:t>
            </a:r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C77ABE-759C-898A-8646-8C5FDED1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0" y="2209632"/>
            <a:ext cx="6210111" cy="24387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98CB15-074D-DBC8-52B2-E90C0DCF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82" y="1601864"/>
            <a:ext cx="3558635" cy="36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35B9F5-3CE8-0769-2C30-D9190EC4E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536355-8700-4C7A-E5B9-AEB35AA1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회원가입 </a:t>
            </a:r>
            <a:r>
              <a:rPr lang="en-US" altLang="ko-KR" dirty="0"/>
              <a:t>– </a:t>
            </a:r>
            <a:r>
              <a:rPr lang="ko-KR" altLang="en-US" dirty="0"/>
              <a:t>이메일 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59794-71F4-01DF-2D47-C39025AB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61" y="1075694"/>
            <a:ext cx="3134877" cy="4706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79D10-B4B0-56AF-67C7-E7396A21162C}"/>
              </a:ext>
            </a:extLst>
          </p:cNvPr>
          <p:cNvSpPr txBox="1"/>
          <p:nvPr/>
        </p:nvSpPr>
        <p:spPr>
          <a:xfrm>
            <a:off x="3867150" y="610841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회원 가입 완료</a:t>
            </a:r>
            <a:r>
              <a:rPr lang="en-US" altLang="ko-KR" sz="2400" dirty="0">
                <a:latin typeface="netmarble Medium" panose="02020603020101020101" pitchFamily="18" charset="-127"/>
                <a:ea typeface="netmarble Medium" panose="02020603020101020101" pitchFamily="18" charset="-127"/>
                <a:cs typeface="LINE Seed Sans KR Bold" panose="020B0603020203020204" pitchFamily="50" charset="-127"/>
              </a:rPr>
              <a:t>!</a:t>
            </a:r>
            <a:endParaRPr lang="ko-KR" altLang="en-US" sz="2400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1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BA8-B233-CD2E-3BBF-E2C6064E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F2B03E-3E40-2CAD-9AC2-5FB3091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cs typeface="LINE Seed Sans KR Thin" panose="020B0603020203020204" pitchFamily="50" charset="-127"/>
              </a:rPr>
              <a:t>끝</a:t>
            </a:r>
            <a:r>
              <a:rPr lang="en-US" altLang="ko-KR" sz="3600" dirty="0">
                <a:cs typeface="LINE Seed Sans KR Thin" panose="020B0603020203020204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82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netmarble Bold</vt:lpstr>
      <vt:lpstr>netmarble Light</vt:lpstr>
      <vt:lpstr>netmarble Medium</vt:lpstr>
      <vt:lpstr>맑은 고딕</vt:lpstr>
      <vt:lpstr>LINE Seed Sans KR Thin</vt:lpstr>
      <vt:lpstr>Arial</vt:lpstr>
      <vt:lpstr>Office 테마</vt:lpstr>
      <vt:lpstr>Github 회원가입 가이드</vt:lpstr>
      <vt:lpstr>학교 이메일 확인</vt:lpstr>
      <vt:lpstr>Github 회원가입 - 사이트 접속</vt:lpstr>
      <vt:lpstr>Github 회원가입 - 개인정보 기입</vt:lpstr>
      <vt:lpstr>Github 회원가입 – 이메일 인증</vt:lpstr>
      <vt:lpstr>Github 회원가입 – 이메일 인증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 배</dc:creator>
  <cp:lastModifiedBy>박근민</cp:lastModifiedBy>
  <cp:revision>19</cp:revision>
  <dcterms:created xsi:type="dcterms:W3CDTF">2025-04-12T03:45:26Z</dcterms:created>
  <dcterms:modified xsi:type="dcterms:W3CDTF">2025-05-26T06:37:16Z</dcterms:modified>
</cp:coreProperties>
</file>