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2" r:id="rId11"/>
  </p:sldIdLst>
  <p:sldSz cx="12192000" cy="6858000"/>
  <p:notesSz cx="6858000" cy="9144000"/>
  <p:embeddedFontLst>
    <p:embeddedFont>
      <p:font typeface="LINE Seed Sans KR Thin" panose="020B0600000101010101" charset="-127"/>
      <p:regular r:id="rId13"/>
    </p:embeddedFont>
    <p:embeddedFont>
      <p:font typeface="netmarble Bold" panose="02020803020101020101" pitchFamily="18" charset="-127"/>
      <p:bold r:id="rId14"/>
    </p:embeddedFont>
    <p:embeddedFont>
      <p:font typeface="netmarble Light" panose="020204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D7A"/>
    <a:srgbClr val="F79428"/>
    <a:srgbClr val="37509F"/>
    <a:srgbClr val="172142"/>
    <a:srgbClr val="000000"/>
    <a:srgbClr val="BFBFB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6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860CE-7D6A-4722-8F03-E8AD64D7014B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F791-AD87-4B73-83D6-6AA9A877D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6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9B1E8B3-BC5A-F2CC-0F07-67F305DC69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3289973" y="-3328072"/>
            <a:ext cx="5605705" cy="12198350"/>
          </a:xfrm>
          <a:prstGeom prst="rect">
            <a:avLst/>
          </a:prstGeom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2C665D21-035E-6A8D-2E61-44EE93A358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66002" y="3327619"/>
            <a:ext cx="2549794" cy="2549794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8502B996-3C8F-B56C-F84C-454F66FE02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5755" y="2581892"/>
            <a:ext cx="1440083" cy="847108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00BBCCD3-A51F-E3BA-B4AA-C1B993DCEE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64300" y="4178962"/>
            <a:ext cx="1440083" cy="847108"/>
          </a:xfrm>
          <a:prstGeom prst="rect">
            <a:avLst/>
          </a:prstGeom>
        </p:spPr>
      </p:pic>
      <p:sp>
        <p:nvSpPr>
          <p:cNvPr id="17" name="제목 16">
            <a:extLst>
              <a:ext uri="{FF2B5EF4-FFF2-40B4-BE49-F238E27FC236}">
                <a16:creationId xmlns:a16="http://schemas.microsoft.com/office/drawing/2014/main" id="{CC4F6CBA-7457-7F13-C6D9-90B63090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1343608"/>
            <a:ext cx="909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netmarble Bold" panose="02020803020101020101" pitchFamily="18" charset="-127"/>
                <a:ea typeface="netmarble Bold" panose="02020803020101020101" pitchFamily="18" charset="-127"/>
                <a:cs typeface="LINE Seed Sans KR Bold" panose="020B0603020203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1A087-FB30-E243-E860-065F4DDB7365}"/>
              </a:ext>
            </a:extLst>
          </p:cNvPr>
          <p:cNvSpPr txBox="1"/>
          <p:nvPr userDrawn="1"/>
        </p:nvSpPr>
        <p:spPr>
          <a:xfrm>
            <a:off x="9554102" y="6408903"/>
            <a:ext cx="2310248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dirty="0" err="1">
                <a:latin typeface="netmarble Light" panose="02020403020101020101" pitchFamily="18" charset="-127"/>
                <a:ea typeface="netmarble Light" panose="02020403020101020101" pitchFamily="18" charset="-127"/>
                <a:cs typeface="LINE Seed Sans KR Regular" panose="020B0603020203020204" pitchFamily="50" charset="-127"/>
              </a:rPr>
              <a:t>응용소프트웨어공학과</a:t>
            </a:r>
            <a:r>
              <a:rPr lang="ko-KR" altLang="en-US" sz="1050" dirty="0">
                <a:latin typeface="netmarble Light" panose="02020403020101020101" pitchFamily="18" charset="-127"/>
                <a:ea typeface="netmarble Light" panose="02020403020101020101" pitchFamily="18" charset="-127"/>
                <a:cs typeface="LINE Seed Sans KR Regular" panose="020B0603020203020204" pitchFamily="50" charset="-127"/>
              </a:rPr>
              <a:t> 학과동아리 </a:t>
            </a:r>
            <a:r>
              <a:rPr lang="en-US" altLang="ko-KR" sz="1050" dirty="0">
                <a:latin typeface="netmarble Light" panose="02020403020101020101" pitchFamily="18" charset="-127"/>
                <a:ea typeface="netmarble Light" panose="02020403020101020101" pitchFamily="18" charset="-127"/>
                <a:cs typeface="LINE Seed Sans KR Regular" panose="020B0603020203020204" pitchFamily="50" charset="-127"/>
              </a:rPr>
              <a:t>DoD</a:t>
            </a:r>
            <a:endParaRPr lang="ko-KR" altLang="en-US" sz="1050" dirty="0">
              <a:latin typeface="netmarble Light" panose="02020403020101020101" pitchFamily="18" charset="-127"/>
              <a:ea typeface="netmarble Light" panose="02020403020101020101" pitchFamily="18" charset="-127"/>
              <a:cs typeface="LINE Seed Sans KR Regular" panose="020B0603020203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4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EC5A-BE50-60C5-F007-255A7853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26BF8-8F1B-72ED-2A8A-8D09BA7E9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BC245-24B2-35F2-AE6F-9190518A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5F323-FFEF-475A-15B7-15CFE738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ECDDE-A9FF-D344-F2DE-7FC2C15B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4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2C997-0E3D-1BF7-D275-4AAAA3D59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9B3A3-F19A-4835-60DA-A6AEF3A6E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D1C6E-D191-C01A-D773-9683F8BE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55605-8036-38D5-5ECE-54F121DA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48D79-8844-ED98-DCAD-0D12C711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5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912795C-619C-D51C-67AE-EAE193DDB443}"/>
              </a:ext>
            </a:extLst>
          </p:cNvPr>
          <p:cNvSpPr/>
          <p:nvPr userDrawn="1"/>
        </p:nvSpPr>
        <p:spPr>
          <a:xfrm>
            <a:off x="0" y="0"/>
            <a:ext cx="1081741" cy="770965"/>
          </a:xfrm>
          <a:custGeom>
            <a:avLst/>
            <a:gdLst>
              <a:gd name="connsiteX0" fmla="*/ 352612 w 1081741"/>
              <a:gd name="connsiteY0" fmla="*/ 0 h 770965"/>
              <a:gd name="connsiteX1" fmla="*/ 1081741 w 1081741"/>
              <a:gd name="connsiteY1" fmla="*/ 0 h 770965"/>
              <a:gd name="connsiteX2" fmla="*/ 1081741 w 1081741"/>
              <a:gd name="connsiteY2" fmla="*/ 770964 h 770965"/>
              <a:gd name="connsiteX3" fmla="*/ 496047 w 1081741"/>
              <a:gd name="connsiteY3" fmla="*/ 770964 h 770965"/>
              <a:gd name="connsiteX4" fmla="*/ 496047 w 1081741"/>
              <a:gd name="connsiteY4" fmla="*/ 770965 h 770965"/>
              <a:gd name="connsiteX5" fmla="*/ 248024 w 1081741"/>
              <a:gd name="connsiteY5" fmla="*/ 770965 h 770965"/>
              <a:gd name="connsiteX6" fmla="*/ 0 w 1081741"/>
              <a:gd name="connsiteY6" fmla="*/ 500570 h 770965"/>
              <a:gd name="connsiteX7" fmla="*/ 0 w 1081741"/>
              <a:gd name="connsiteY7" fmla="*/ 286723 h 770965"/>
              <a:gd name="connsiteX8" fmla="*/ 0 w 1081741"/>
              <a:gd name="connsiteY8" fmla="*/ 1 h 770965"/>
              <a:gd name="connsiteX9" fmla="*/ 248024 w 1081741"/>
              <a:gd name="connsiteY9" fmla="*/ 1 h 770965"/>
              <a:gd name="connsiteX10" fmla="*/ 352612 w 1081741"/>
              <a:gd name="connsiteY10" fmla="*/ 1 h 77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741" h="770965">
                <a:moveTo>
                  <a:pt x="352612" y="0"/>
                </a:moveTo>
                <a:lnTo>
                  <a:pt x="1081741" y="0"/>
                </a:lnTo>
                <a:lnTo>
                  <a:pt x="1081741" y="770964"/>
                </a:lnTo>
                <a:lnTo>
                  <a:pt x="496047" y="770964"/>
                </a:lnTo>
                <a:lnTo>
                  <a:pt x="496047" y="770965"/>
                </a:lnTo>
                <a:lnTo>
                  <a:pt x="248024" y="770965"/>
                </a:lnTo>
                <a:cubicBezTo>
                  <a:pt x="111044" y="770965"/>
                  <a:pt x="0" y="649905"/>
                  <a:pt x="0" y="500570"/>
                </a:cubicBezTo>
                <a:lnTo>
                  <a:pt x="0" y="286723"/>
                </a:lnTo>
                <a:lnTo>
                  <a:pt x="0" y="1"/>
                </a:lnTo>
                <a:lnTo>
                  <a:pt x="248024" y="1"/>
                </a:lnTo>
                <a:lnTo>
                  <a:pt x="352612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90004DA9-8B84-2325-6F9E-7160EE2A9003}"/>
              </a:ext>
            </a:extLst>
          </p:cNvPr>
          <p:cNvSpPr/>
          <p:nvPr userDrawn="1"/>
        </p:nvSpPr>
        <p:spPr>
          <a:xfrm>
            <a:off x="863601" y="0"/>
            <a:ext cx="11328398" cy="770965"/>
          </a:xfrm>
          <a:custGeom>
            <a:avLst/>
            <a:gdLst>
              <a:gd name="connsiteX0" fmla="*/ 352612 w 11406094"/>
              <a:gd name="connsiteY0" fmla="*/ 0 h 770965"/>
              <a:gd name="connsiteX1" fmla="*/ 1081741 w 11406094"/>
              <a:gd name="connsiteY1" fmla="*/ 0 h 770965"/>
              <a:gd name="connsiteX2" fmla="*/ 11406094 w 11406094"/>
              <a:gd name="connsiteY2" fmla="*/ 0 h 770965"/>
              <a:gd name="connsiteX3" fmla="*/ 11406094 w 11406094"/>
              <a:gd name="connsiteY3" fmla="*/ 770965 h 770965"/>
              <a:gd name="connsiteX4" fmla="*/ 1081741 w 11406094"/>
              <a:gd name="connsiteY4" fmla="*/ 770965 h 770965"/>
              <a:gd name="connsiteX5" fmla="*/ 1081741 w 11406094"/>
              <a:gd name="connsiteY5" fmla="*/ 770964 h 770965"/>
              <a:gd name="connsiteX6" fmla="*/ 496047 w 11406094"/>
              <a:gd name="connsiteY6" fmla="*/ 770964 h 770965"/>
              <a:gd name="connsiteX7" fmla="*/ 496047 w 11406094"/>
              <a:gd name="connsiteY7" fmla="*/ 770965 h 770965"/>
              <a:gd name="connsiteX8" fmla="*/ 248024 w 11406094"/>
              <a:gd name="connsiteY8" fmla="*/ 770965 h 770965"/>
              <a:gd name="connsiteX9" fmla="*/ 0 w 11406094"/>
              <a:gd name="connsiteY9" fmla="*/ 500570 h 770965"/>
              <a:gd name="connsiteX10" fmla="*/ 0 w 11406094"/>
              <a:gd name="connsiteY10" fmla="*/ 286723 h 770965"/>
              <a:gd name="connsiteX11" fmla="*/ 0 w 11406094"/>
              <a:gd name="connsiteY11" fmla="*/ 1 h 770965"/>
              <a:gd name="connsiteX12" fmla="*/ 248024 w 11406094"/>
              <a:gd name="connsiteY12" fmla="*/ 1 h 770965"/>
              <a:gd name="connsiteX13" fmla="*/ 352612 w 11406094"/>
              <a:gd name="connsiteY13" fmla="*/ 1 h 77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406094" h="770965">
                <a:moveTo>
                  <a:pt x="352612" y="0"/>
                </a:moveTo>
                <a:lnTo>
                  <a:pt x="1081741" y="0"/>
                </a:lnTo>
                <a:lnTo>
                  <a:pt x="11406094" y="0"/>
                </a:lnTo>
                <a:lnTo>
                  <a:pt x="11406094" y="770965"/>
                </a:lnTo>
                <a:lnTo>
                  <a:pt x="1081741" y="770965"/>
                </a:lnTo>
                <a:lnTo>
                  <a:pt x="1081741" y="770964"/>
                </a:lnTo>
                <a:lnTo>
                  <a:pt x="496047" y="770964"/>
                </a:lnTo>
                <a:lnTo>
                  <a:pt x="496047" y="770965"/>
                </a:lnTo>
                <a:lnTo>
                  <a:pt x="248024" y="770965"/>
                </a:lnTo>
                <a:cubicBezTo>
                  <a:pt x="111044" y="770965"/>
                  <a:pt x="0" y="649905"/>
                  <a:pt x="0" y="500570"/>
                </a:cubicBezTo>
                <a:lnTo>
                  <a:pt x="0" y="286723"/>
                </a:lnTo>
                <a:lnTo>
                  <a:pt x="0" y="1"/>
                </a:lnTo>
                <a:lnTo>
                  <a:pt x="248024" y="1"/>
                </a:lnTo>
                <a:lnTo>
                  <a:pt x="352612" y="1"/>
                </a:lnTo>
                <a:close/>
              </a:path>
            </a:pathLst>
          </a:custGeom>
          <a:solidFill>
            <a:srgbClr val="1721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1BB9B1AE-810C-A0B8-7ACB-CC0B822161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3" y="121957"/>
            <a:ext cx="650874" cy="5270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  <a:cs typeface="LINE Seed Sans KR Bold" panose="020B06030202030202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3" name="제목 22">
            <a:extLst>
              <a:ext uri="{FF2B5EF4-FFF2-40B4-BE49-F238E27FC236}">
                <a16:creationId xmlns:a16="http://schemas.microsoft.com/office/drawing/2014/main" id="{F0305A60-40EF-6C31-6CC8-F1554815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153567"/>
            <a:ext cx="10515600" cy="46383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netmarble Bold" panose="02020803020101020101" pitchFamily="18" charset="-127"/>
                <a:ea typeface="netmarble Bold" panose="02020803020101020101" pitchFamily="18" charset="-127"/>
                <a:cs typeface="LINE Seed Sans KR Bold" panose="020B0603020203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2509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669A-3567-09B9-A1F6-C629F1AA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64A1D-0143-4A24-3F00-FEE480AE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497E8-1A1E-4FCE-B8F3-027AD23A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B55EF-335C-138C-4700-0BA388F1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A7965-3958-3EBB-8CA3-710C4839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4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C8DA4-597D-5446-AFFD-AA588C0D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8923D-FEE6-BCAC-9C6E-C1FC85FD9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C0E85-4336-1E60-C283-B3A87657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07AE0-2913-BCCD-3707-2283D367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ED564-99C1-436D-C8C2-4D88B036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A3502-5072-992B-F6BF-D752733A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2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62297-17E8-D3FC-15FE-2099F2B8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7927C-D9F7-BFB1-7CFA-AD0F2CEF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83FD9-E709-D9D8-FCD5-2CEEE8173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0D727D-4E93-AF1C-CC91-798240271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B07DB3-6142-9E12-97E1-D25FC5217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D83B65-C662-4860-B69B-E682CD3A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3A9CC5-FBDA-7D74-EC9A-2D022357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7D5DC3-FDED-1966-CC1C-4DCB3786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B0B7C-C673-F0FD-9DC3-B82E68F4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0E3A6D-6E69-E0CA-4541-6A716548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F55DE6-4969-6A6F-BCAE-EDC5DC78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08101-B114-7C8A-77B2-904C24B6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3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2879C3-17BA-3EE7-F4FE-424E6DF3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3063AD-8D41-D2FD-47E9-2F6D7BA8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00330-39FD-D98F-C4C0-86AEF705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9CEA3-8D1A-5AC5-3406-272753E2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31A82-CEBA-B874-6DFF-7BF33289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09E68A-01FB-A697-1959-796EEE4E7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BFD25D-AC69-367C-B047-6E045D88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47AA2-3801-9A34-2357-2ACC06F3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2B2A9-DD70-34C1-F3A4-0DC2A69A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3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C5460-2A35-DAE9-50E6-C0AFEAD1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AAD63-4F17-C0D6-B6F3-A4706323C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372A0-4DCF-9CF1-6E71-54C96AA77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28737-AEE6-7024-9F27-1E66DBC4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A061F-0054-627F-0FFC-C28FDF11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DF088-3C8C-3385-CA8C-F8B496DD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8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FC5FBD-27FC-3758-0CD5-E3A248E8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3DE20-B628-88C9-BCDF-A4BC7F9B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520D5-2615-C47F-573A-750BC4DE1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8B5CC-40B8-11CB-D1D7-943024B16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97BD5-1003-B804-F010-A6C1AACFA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4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853B5-CFA8-E4B9-3F23-74563692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/>
              <a:t>Kraken Download</a:t>
            </a:r>
            <a:endParaRPr lang="ko-KR" altLang="en-US" sz="6000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2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7EBA8-B233-CD2E-3BBF-E2C6064E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F2B03E-3E40-2CAD-9AC2-5FB3091B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cs typeface="LINE Seed Sans KR Thin" panose="020B0603020203020204" pitchFamily="50" charset="-127"/>
              </a:rPr>
              <a:t>끝</a:t>
            </a:r>
            <a:r>
              <a:rPr lang="en-US" altLang="ko-KR" sz="3600" dirty="0">
                <a:cs typeface="LINE Seed Sans KR Thin" panose="020B0603020203020204" pitchFamily="50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89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2332C0-CC65-116E-390C-DAF6AD8F9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600FBEB-A8E7-4B8E-C347-E062B5A5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Download</a:t>
            </a:r>
            <a:endParaRPr lang="ko-KR" altLang="en-US" dirty="0"/>
          </a:p>
        </p:txBody>
      </p:sp>
      <p:pic>
        <p:nvPicPr>
          <p:cNvPr id="5" name="그림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2B20168-829F-0C62-97FF-F7174AC43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4" y="805656"/>
            <a:ext cx="10683711" cy="52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7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78CA41-7895-3922-0F11-C3E1FE71E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22DE4AB-FE2B-4AB1-862A-A5379B62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Download</a:t>
            </a:r>
            <a:endParaRPr lang="ko-KR" altLang="en-US" dirty="0"/>
          </a:p>
        </p:txBody>
      </p:sp>
      <p:pic>
        <p:nvPicPr>
          <p:cNvPr id="5" name="그림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41F75D7-FCF4-E285-8C1F-E77711DB5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92" y="795509"/>
            <a:ext cx="8036415" cy="52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4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BDA29FB-D2D0-0B68-791D-C0275B56A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5EC750-8450-4BA6-CBB1-837FD0D5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</a:p>
        </p:txBody>
      </p:sp>
      <p:pic>
        <p:nvPicPr>
          <p:cNvPr id="5" name="그림 4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461AE9E-AB0D-6C70-8363-921FFAEEF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97" y="794253"/>
            <a:ext cx="6721089" cy="526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3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61E5380-6F0E-00E9-D1B2-E704F738E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41E74F-9448-BE75-EA89-608F0BB2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</a:p>
        </p:txBody>
      </p:sp>
      <p:pic>
        <p:nvPicPr>
          <p:cNvPr id="5" name="그림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4340786-706B-6A56-3810-20E9B6FC8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34" y="765882"/>
            <a:ext cx="6783731" cy="53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7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DE8DE0-FABB-EC07-221D-02DC6D7F96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B8CC1D-7930-AFA7-8655-92290ACE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</a:p>
        </p:txBody>
      </p:sp>
      <p:pic>
        <p:nvPicPr>
          <p:cNvPr id="5" name="그림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8E5DF41-6757-315F-AA3B-06E2AD333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80" y="788881"/>
            <a:ext cx="8236639" cy="52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0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0AF2420-5533-2D4E-59E5-6AAFB2AB33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EE33FB-15AA-471D-5E35-2399E000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</a:p>
        </p:txBody>
      </p:sp>
      <p:pic>
        <p:nvPicPr>
          <p:cNvPr id="5" name="그림 4" descr="텍스트, 소프트웨어, 스크린샷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513799C-FCA3-05B6-E7AB-A09119C6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44" y="1030795"/>
            <a:ext cx="8854911" cy="479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3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B7B1A7-2FC2-E149-5B0F-BBEF094D1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374285-2334-06EF-3AFA-D9256878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</a:p>
        </p:txBody>
      </p:sp>
      <p:pic>
        <p:nvPicPr>
          <p:cNvPr id="5" name="그림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4E9E26C-6596-15C7-135E-34E49CDAC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59" y="1154194"/>
            <a:ext cx="8399282" cy="45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4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991AA2-C4A8-52A3-AA98-0B8E18B745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6610C8-ACEF-1A43-4863-9985CB42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GitKraken</a:t>
            </a:r>
            <a:r>
              <a:rPr lang="en-US" altLang="ko-KR" dirty="0"/>
              <a:t> </a:t>
            </a:r>
            <a:r>
              <a:rPr lang="ko-KR" altLang="en-US" dirty="0"/>
              <a:t>로그인 정보등록</a:t>
            </a:r>
          </a:p>
        </p:txBody>
      </p:sp>
      <p:pic>
        <p:nvPicPr>
          <p:cNvPr id="5" name="그림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B9822F9-D468-AA5D-1143-EF1C55459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15" y="788086"/>
            <a:ext cx="6727170" cy="52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7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21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LINE Seed Sans KR Thin</vt:lpstr>
      <vt:lpstr>netmarble Bold</vt:lpstr>
      <vt:lpstr>맑은 고딕</vt:lpstr>
      <vt:lpstr>netmarble Light</vt:lpstr>
      <vt:lpstr>Arial</vt:lpstr>
      <vt:lpstr>Office 테마</vt:lpstr>
      <vt:lpstr>Kraken Download</vt:lpstr>
      <vt:lpstr>GitKraken Download</vt:lpstr>
      <vt:lpstr>GitKraken Download</vt:lpstr>
      <vt:lpstr>GitKraken 로그인</vt:lpstr>
      <vt:lpstr>GitKraken 로그인</vt:lpstr>
      <vt:lpstr>GitKraken 로그인</vt:lpstr>
      <vt:lpstr>GitKraken 로그인</vt:lpstr>
      <vt:lpstr>GitKraken 로그인</vt:lpstr>
      <vt:lpstr>GitKraken 로그인 정보등록</vt:lpstr>
      <vt:lpstr>끝!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성준 배</dc:creator>
  <cp:lastModifiedBy>박근민</cp:lastModifiedBy>
  <cp:revision>26</cp:revision>
  <dcterms:created xsi:type="dcterms:W3CDTF">2025-04-12T03:45:26Z</dcterms:created>
  <dcterms:modified xsi:type="dcterms:W3CDTF">2025-06-06T14:18:21Z</dcterms:modified>
</cp:coreProperties>
</file>