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F19E-4CAE-4131-A7FD-CE10FD32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6A155-D6D6-40A6-84C1-28C84F95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F418-7256-4D7B-B947-0901D666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E950A-D6CB-4124-87CD-B3FF0901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D9F4-E8A0-4163-B195-528BB0E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1B0D-4F14-4D06-9F8A-36CB77A6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25BC9-A0C7-4296-AC9B-4F8429DF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21785-FAC3-4804-8C69-DE19E4F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04741-ECC4-4424-8C12-949D773A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86D34-02BC-4CEC-888A-D8FDEA30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60FA7-5EA6-43F1-A48A-8C1DDDF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7EB7D-8850-4312-A507-3465B789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3EA20-9E96-4615-85EE-4EAB7536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5947C-E0C8-406A-98B9-14C5E54C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3BB81-A00A-49F6-BCA7-CAEF4433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55E2D-C57A-428F-91F3-6D82747A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6D8AA-80E7-4ED6-B6BB-106780B1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AE11-5D90-49D9-820E-EDEA9578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D7AB2-A80D-4B07-BD02-FE580DEE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14251-0D02-4898-AE96-5CE09C6F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D0769-E3C3-4C6F-A5B8-C2972E24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3A8D0-5C08-4271-8650-82D13FA8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03ED3-1FE8-4D7E-9FD2-3B00D9AD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C48CE-81E2-4CED-A0D8-6D3E8D98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17C94-6E67-4CB3-AE5F-186E9206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2206-4035-4FA9-893B-AE6A9AB1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61A57-3B8E-4A50-B9F3-DA7BEE38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E8E50-1155-4B9D-A330-B0E34211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0CC44-9076-4E17-A6DB-4AEFCE45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A330B-E619-4153-B569-C1682C61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EFEF2-4939-46D9-A35A-EF9A6039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A32D-2141-404F-9417-4E5364E0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43122-0EE3-46A8-855B-D87E7EA7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07777-9111-44AB-95A5-1F80E0C7E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2C3B2A-C820-41D9-BEDF-03F98CC3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B6319-8E71-4298-8909-ED88DE384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8C3E25-BC03-4941-B939-FE78884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9CA7EC-ECDA-4D5B-9646-15F7A057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D132A-E548-4D0F-8CA5-DD1F86F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31AA3-EEC9-4E38-82BB-1E47FD8A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E8D2CC-8B23-4D6C-83D3-C17CBC4B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BF03E7-7E8D-4202-90C2-1CB99F91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D1D23-250A-4181-967D-0E694D2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AD8542-AEC5-4DCA-9D10-E2085BD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029C3D-FF95-4BA9-BFC0-7F2ADED4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7783D-1E50-426C-B980-5E745746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E96A5-AA41-4B0F-8B66-3C901F16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4E1EE-2672-45E5-857D-CD74FBBB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E8AB7-2811-4599-A2EB-A67E6012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2E2CC-B2C3-457D-BAF6-3935ED3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10221-E151-495C-80BE-357A6B72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7E88A-0C99-4136-92B7-C1F311F8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9FE9A-FA8C-437A-B395-1583C9C2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74B22-8E94-4343-BC2A-7D18452C1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921CB-F800-4524-8DBC-67434CCED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8FCA2-2BC9-46B0-A4EF-1AE2A2C4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ECF42-2527-4B88-8AD3-F1E28ACF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65D6-AD8A-46CD-9496-62AC482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FDEDE-0186-4376-99FD-667511C8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906E0-93A7-4ECA-A0FF-2E9BC568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7C1B0-59F6-424E-8BE4-A4F476F24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064B-97D0-42E3-AB16-F24E41F32CAB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51DB8-8041-4379-83BC-FDE5866DD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751F1-9CA5-46B0-98F0-B265EFABD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E625-8294-413F-ACC8-AC104E6D3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8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0AB253-F0CF-4A94-B057-E22869041283}"/>
              </a:ext>
            </a:extLst>
          </p:cNvPr>
          <p:cNvGrpSpPr/>
          <p:nvPr/>
        </p:nvGrpSpPr>
        <p:grpSpPr>
          <a:xfrm>
            <a:off x="6361052" y="2499618"/>
            <a:ext cx="1281918" cy="1235045"/>
            <a:chOff x="751879" y="5123233"/>
            <a:chExt cx="453536" cy="4535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AB5DF5-DD04-4E4F-A67C-093CDD509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861" y="5171215"/>
              <a:ext cx="357573" cy="35757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EFBF523-D02D-4526-8713-F740E048F3FA}"/>
                </a:ext>
              </a:extLst>
            </p:cNvPr>
            <p:cNvSpPr/>
            <p:nvPr/>
          </p:nvSpPr>
          <p:spPr>
            <a:xfrm>
              <a:off x="751879" y="5123233"/>
              <a:ext cx="453536" cy="4535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DA2B44-DC6B-499D-8357-DC4614AFF16E}"/>
              </a:ext>
            </a:extLst>
          </p:cNvPr>
          <p:cNvGrpSpPr/>
          <p:nvPr/>
        </p:nvGrpSpPr>
        <p:grpSpPr>
          <a:xfrm>
            <a:off x="4473174" y="2498545"/>
            <a:ext cx="1191061" cy="1236118"/>
            <a:chOff x="1527297" y="5039879"/>
            <a:chExt cx="453536" cy="4535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AD76A5-3705-461D-A0AB-87FD155A6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76012" y="5088594"/>
              <a:ext cx="356106" cy="35610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5D68132-8575-44FA-A6BD-9A5604426405}"/>
                </a:ext>
              </a:extLst>
            </p:cNvPr>
            <p:cNvSpPr/>
            <p:nvPr/>
          </p:nvSpPr>
          <p:spPr>
            <a:xfrm>
              <a:off x="1527297" y="5039879"/>
              <a:ext cx="453536" cy="4535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75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선태</dc:creator>
  <cp:lastModifiedBy>정 선태</cp:lastModifiedBy>
  <cp:revision>1</cp:revision>
  <dcterms:created xsi:type="dcterms:W3CDTF">2019-04-19T06:39:49Z</dcterms:created>
  <dcterms:modified xsi:type="dcterms:W3CDTF">2019-04-19T06:40:48Z</dcterms:modified>
</cp:coreProperties>
</file>