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4" r:id="rId1"/>
  </p:sldMasterIdLst>
  <p:notesMasterIdLst>
    <p:notesMasterId r:id="rId19"/>
  </p:notesMasterIdLst>
  <p:sldIdLst>
    <p:sldId id="295" r:id="rId2"/>
    <p:sldId id="301" r:id="rId3"/>
    <p:sldId id="300" r:id="rId4"/>
    <p:sldId id="291" r:id="rId5"/>
    <p:sldId id="296" r:id="rId6"/>
    <p:sldId id="302" r:id="rId7"/>
    <p:sldId id="270" r:id="rId8"/>
    <p:sldId id="287" r:id="rId9"/>
    <p:sldId id="260" r:id="rId10"/>
    <p:sldId id="275" r:id="rId11"/>
    <p:sldId id="277" r:id="rId12"/>
    <p:sldId id="265" r:id="rId13"/>
    <p:sldId id="297" r:id="rId14"/>
    <p:sldId id="304" r:id="rId15"/>
    <p:sldId id="299" r:id="rId16"/>
    <p:sldId id="274" r:id="rId17"/>
    <p:sldId id="280" r:id="rId18"/>
  </p:sldIdLst>
  <p:sldSz cx="9144000" cy="5143500" type="screen16x9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4660"/>
  </p:normalViewPr>
  <p:slideViewPr>
    <p:cSldViewPr snapToGrid="0">
      <p:cViewPr>
        <p:scale>
          <a:sx n="78" d="100"/>
          <a:sy n="78" d="100"/>
        </p:scale>
        <p:origin x="-1426" y="-6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966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Frequent meetings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Division of work as front end ,backend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Regular updates to all about work progress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83676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7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67778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67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80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C39D-1A43-47EE-8760-F6B3ABED3587}" type="datetimeFigureOut">
              <a:rPr lang="en-US" smtClean="0"/>
              <a:pPr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BA5C-CFB8-4284-90B3-81C0C05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087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C39D-1A43-47EE-8760-F6B3ABED3587}" type="datetimeFigureOut">
              <a:rPr lang="en-US" smtClean="0"/>
              <a:pPr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BA5C-CFB8-4284-90B3-81C0C05C2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32162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9795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84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15693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43423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51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214" y="1418253"/>
            <a:ext cx="6430967" cy="15675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CITI-BRIDGE PROGRAM</a:t>
            </a:r>
            <a:br>
              <a:rPr lang="en-US" sz="40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41" y="120214"/>
            <a:ext cx="7514035" cy="30545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SEQUENCE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Shape 87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9791" y="399575"/>
            <a:ext cx="761616" cy="7056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026789" y="498274"/>
            <a:ext cx="914400" cy="606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 UI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2410" y="541431"/>
            <a:ext cx="914400" cy="606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 Client-Side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1572" y="541431"/>
            <a:ext cx="914400" cy="606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:Server-Side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10599" y="1320029"/>
            <a:ext cx="0" cy="3678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>
            <a:off x="5449610" y="1148404"/>
            <a:ext cx="3" cy="384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</p:cNvCxnSpPr>
          <p:nvPr/>
        </p:nvCxnSpPr>
        <p:spPr>
          <a:xfrm>
            <a:off x="7388772" y="1148404"/>
            <a:ext cx="0" cy="384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94644" y="1653174"/>
            <a:ext cx="1689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</p:cNvCxnSpPr>
          <p:nvPr/>
        </p:nvCxnSpPr>
        <p:spPr>
          <a:xfrm>
            <a:off x="3483989" y="1105247"/>
            <a:ext cx="31910" cy="3893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inus 31"/>
          <p:cNvSpPr/>
          <p:nvPr/>
        </p:nvSpPr>
        <p:spPr>
          <a:xfrm rot="5400000">
            <a:off x="3161175" y="1572710"/>
            <a:ext cx="709448" cy="66458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>
            <a:off x="1794642" y="2165691"/>
            <a:ext cx="17212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45168" y="128384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browseFile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1925" y="178041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fileSelected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810599" y="3668486"/>
            <a:ext cx="17053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25129" y="329915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File</a:t>
            </a:r>
          </a:p>
        </p:txBody>
      </p:sp>
      <p:sp>
        <p:nvSpPr>
          <p:cNvPr id="71" name="Minus 70"/>
          <p:cNvSpPr/>
          <p:nvPr/>
        </p:nvSpPr>
        <p:spPr>
          <a:xfrm rot="5400000">
            <a:off x="3145219" y="3600249"/>
            <a:ext cx="709448" cy="66458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71" idx="0"/>
          </p:cNvCxnSpPr>
          <p:nvPr/>
        </p:nvCxnSpPr>
        <p:spPr>
          <a:xfrm>
            <a:off x="3499943" y="4193230"/>
            <a:ext cx="38569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8145" y="38032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checkFeed</a:t>
            </a:r>
          </a:p>
        </p:txBody>
      </p:sp>
      <p:sp>
        <p:nvSpPr>
          <p:cNvPr id="80" name="Minus 79"/>
          <p:cNvSpPr/>
          <p:nvPr/>
        </p:nvSpPr>
        <p:spPr>
          <a:xfrm rot="5400000">
            <a:off x="7034047" y="4114301"/>
            <a:ext cx="709448" cy="66458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7504389" y="4278660"/>
            <a:ext cx="216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721065" y="4287267"/>
            <a:ext cx="0" cy="300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721065" y="458776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7504389" y="4587766"/>
            <a:ext cx="2166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2727" y="4261928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validateFeed()</a:t>
            </a:r>
          </a:p>
        </p:txBody>
      </p:sp>
      <p:cxnSp>
        <p:nvCxnSpPr>
          <p:cNvPr id="92" name="Straight Arrow Connector 91"/>
          <p:cNvCxnSpPr>
            <a:stCxn id="80" idx="0"/>
          </p:cNvCxnSpPr>
          <p:nvPr/>
        </p:nvCxnSpPr>
        <p:spPr>
          <a:xfrm flipH="1">
            <a:off x="1794644" y="4707282"/>
            <a:ext cx="559412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30256" y="43317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feedStatus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08619" y="97329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7968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00" y="1457829"/>
            <a:ext cx="3818443" cy="422672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3736867" y="171762"/>
            <a:ext cx="1028700" cy="400050"/>
          </a:xfrm>
          <a:prstGeom prst="flowChartTerminator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51217" y="555810"/>
            <a:ext cx="4328" cy="144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71861" y="699828"/>
            <a:ext cx="1536556" cy="4572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Upload File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238995" y="1157027"/>
            <a:ext cx="1145" cy="149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/>
          <p:cNvSpPr/>
          <p:nvPr/>
        </p:nvSpPr>
        <p:spPr>
          <a:xfrm>
            <a:off x="3516022" y="1296359"/>
            <a:ext cx="1470392" cy="457200"/>
          </a:xfrm>
          <a:prstGeom prst="parallelogram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Read the file contents</a:t>
            </a: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>
          <a:xfrm>
            <a:off x="4251218" y="1753559"/>
            <a:ext cx="1" cy="157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86238" y="1911293"/>
            <a:ext cx="1340468" cy="4572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 feed</a:t>
            </a:r>
          </a:p>
        </p:txBody>
      </p:sp>
      <p:sp>
        <p:nvSpPr>
          <p:cNvPr id="21" name="Diamond 20"/>
          <p:cNvSpPr/>
          <p:nvPr/>
        </p:nvSpPr>
        <p:spPr>
          <a:xfrm>
            <a:off x="3224496" y="2609793"/>
            <a:ext cx="2028997" cy="828675"/>
          </a:xfrm>
          <a:prstGeom prst="diamond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Is feedStatus valid 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55545" y="2368493"/>
            <a:ext cx="0" cy="241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38212" y="3421069"/>
            <a:ext cx="0" cy="223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3525725" y="4132984"/>
            <a:ext cx="1450986" cy="400050"/>
          </a:xfrm>
          <a:prstGeom prst="parallelogram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Display status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51067" y="4526449"/>
            <a:ext cx="5405" cy="2052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3768347" y="4754198"/>
            <a:ext cx="939729" cy="342900"/>
          </a:xfrm>
          <a:prstGeom prst="flowChartTerminator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End</a:t>
            </a:r>
          </a:p>
        </p:txBody>
      </p:sp>
      <p:cxnSp>
        <p:nvCxnSpPr>
          <p:cNvPr id="33" name="Straight Arrow Connector 32"/>
          <p:cNvCxnSpPr>
            <a:stCxn id="21" idx="3"/>
          </p:cNvCxnSpPr>
          <p:nvPr/>
        </p:nvCxnSpPr>
        <p:spPr>
          <a:xfrm>
            <a:off x="5253492" y="3024131"/>
            <a:ext cx="3091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63825" y="2824105"/>
            <a:ext cx="1340427" cy="40005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Store in invalid feed file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61584" y="3644551"/>
            <a:ext cx="1157112" cy="3889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Store in valid feed file</a:t>
            </a:r>
          </a:p>
        </p:txBody>
      </p:sp>
      <p:cxnSp>
        <p:nvCxnSpPr>
          <p:cNvPr id="36" name="Elbow Connector 35"/>
          <p:cNvCxnSpPr>
            <a:stCxn id="34" idx="2"/>
            <a:endCxn id="26" idx="2"/>
          </p:cNvCxnSpPr>
          <p:nvPr/>
        </p:nvCxnSpPr>
        <p:spPr>
          <a:xfrm rot="5400000">
            <a:off x="5025945" y="3124915"/>
            <a:ext cx="1108854" cy="13073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249070" y="3921764"/>
            <a:ext cx="0" cy="223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5414" y="2814937"/>
            <a:ext cx="484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97151" y="3390872"/>
            <a:ext cx="616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024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66" y="156776"/>
            <a:ext cx="7514035" cy="1112188"/>
          </a:xfrm>
        </p:spPr>
        <p:txBody>
          <a:bodyPr/>
          <a:lstStyle/>
          <a:p>
            <a:r>
              <a:rPr lang="en-IN" u="sng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698" y="1172645"/>
            <a:ext cx="5544765" cy="3895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Back-end</a:t>
            </a:r>
          </a:p>
          <a:p>
            <a:pPr marL="0" indent="0">
              <a:buNone/>
            </a:pPr>
            <a:r>
              <a:rPr lang="en-IN" dirty="0"/>
              <a:t>           -</a:t>
            </a:r>
            <a:r>
              <a:rPr lang="en-IN" dirty="0" smtClean="0"/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Front - end</a:t>
            </a:r>
          </a:p>
          <a:p>
            <a:pPr marL="0" indent="0">
              <a:buNone/>
            </a:pPr>
            <a:r>
              <a:rPr lang="en-IN" dirty="0" smtClean="0"/>
              <a:t>             -HTML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Server side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smtClean="0"/>
              <a:t>-Java Server 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-Tomcat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9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903" y="1596702"/>
            <a:ext cx="7514035" cy="131444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851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0" y="319845"/>
            <a:ext cx="7369179" cy="45038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7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877078"/>
            <a:ext cx="7514035" cy="7744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572" y="1785646"/>
            <a:ext cx="7514035" cy="2343151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ea typeface="Adobe Heiti Std R" panose="020B0400000000000000" pitchFamily="34" charset="-128"/>
                <a:cs typeface="Times New Roman" panose="02020603050405020304" pitchFamily="18" charset="0"/>
              </a:rPr>
              <a:t>If your submitted data for the transactions is as per the norms of both the involved clients, only then will your transaction be considered successful.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ea typeface="Adobe Heiti Std R" panose="020B0400000000000000" pitchFamily="34" charset="-128"/>
                <a:cs typeface="Times New Roman" panose="02020603050405020304" pitchFamily="18" charset="0"/>
              </a:rPr>
              <a:t>Clearing feed acts as a mediator in validating transactions.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ea typeface="Adobe Heiti Std R" panose="020B0400000000000000" pitchFamily="34" charset="-128"/>
                <a:cs typeface="Times New Roman" panose="02020603050405020304" pitchFamily="18" charset="0"/>
              </a:rPr>
              <a:t>After clearing feed , the </a:t>
            </a:r>
            <a:r>
              <a:rPr lang="en-IN" dirty="0" smtClean="0">
                <a:ea typeface="Adobe Heiti Std R" panose="020B0400000000000000" pitchFamily="34" charset="-128"/>
                <a:cs typeface="Times New Roman" panose="02020603050405020304" pitchFamily="18" charset="0"/>
              </a:rPr>
              <a:t>validFeed.txt </a:t>
            </a:r>
            <a:r>
              <a:rPr lang="en-IN" dirty="0">
                <a:ea typeface="Adobe Heiti Std R" panose="020B0400000000000000" pitchFamily="34" charset="-128"/>
                <a:cs typeface="Times New Roman" panose="02020603050405020304" pitchFamily="18" charset="0"/>
              </a:rPr>
              <a:t>file is generated which will </a:t>
            </a:r>
            <a:r>
              <a:rPr lang="en-IN" dirty="0" smtClean="0">
                <a:ea typeface="Adobe Heiti Std R" panose="020B0400000000000000" pitchFamily="34" charset="-128"/>
                <a:cs typeface="Times New Roman" panose="02020603050405020304" pitchFamily="18" charset="0"/>
              </a:rPr>
              <a:t>have valid </a:t>
            </a:r>
            <a:r>
              <a:rPr lang="en-US" dirty="0" smtClean="0">
                <a:ea typeface="Adobe Heiti Std R" panose="020B0400000000000000" pitchFamily="34" charset="-128"/>
                <a:cs typeface="Times New Roman" panose="02020603050405020304" pitchFamily="18" charset="0"/>
              </a:rPr>
              <a:t>transactions.</a:t>
            </a:r>
            <a:endParaRPr lang="en-IN" dirty="0"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21" y="1027536"/>
            <a:ext cx="7397559" cy="683828"/>
          </a:xfrm>
        </p:spPr>
        <p:txBody>
          <a:bodyPr>
            <a:normAutofit/>
          </a:bodyPr>
          <a:lstStyle/>
          <a:p>
            <a:r>
              <a:rPr lang="en-IN" sz="3600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123" y="2036714"/>
            <a:ext cx="7514035" cy="234315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overall transactions </a:t>
            </a:r>
            <a:r>
              <a:rPr lang="en-IN" dirty="0" smtClean="0"/>
              <a:t>of a </a:t>
            </a:r>
            <a:r>
              <a:rPr lang="en-IN" dirty="0"/>
              <a:t>day can be uploaded on cloud and shown on a graph with a successful and failed rate of transactions.</a:t>
            </a:r>
          </a:p>
          <a:p>
            <a:r>
              <a:rPr lang="en-IN" dirty="0" smtClean="0"/>
              <a:t>All </a:t>
            </a:r>
            <a:r>
              <a:rPr lang="en-IN" dirty="0"/>
              <a:t>the transactions can be stored using database and can be analysed on weekly or monthly basis.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8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4980" y="2444620"/>
            <a:ext cx="7514035" cy="1026368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Feed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292" y="1721798"/>
            <a:ext cx="3175504" cy="284725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Group No: </a:t>
            </a:r>
            <a:r>
              <a:rPr lang="en-US" sz="2800" dirty="0"/>
              <a:t>1</a:t>
            </a:r>
            <a:endParaRPr lang="en-US" sz="4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Group members:</a:t>
            </a:r>
          </a:p>
          <a:p>
            <a:pPr lvl="2"/>
            <a:r>
              <a:rPr lang="en-US" sz="2150" dirty="0" smtClean="0"/>
              <a:t>Prerana Bavaskar</a:t>
            </a:r>
          </a:p>
          <a:p>
            <a:pPr lvl="2"/>
            <a:r>
              <a:rPr lang="en-US" sz="2150" dirty="0" smtClean="0"/>
              <a:t>Mohini Khare</a:t>
            </a:r>
          </a:p>
          <a:p>
            <a:pPr lvl="2"/>
            <a:r>
              <a:rPr lang="en-US" sz="2150" dirty="0" smtClean="0"/>
              <a:t>Vaishnavi Khare</a:t>
            </a:r>
          </a:p>
          <a:p>
            <a:pPr lvl="2"/>
            <a:r>
              <a:rPr lang="en-US" sz="2150" dirty="0" smtClean="0"/>
              <a:t>Gayatri Surse</a:t>
            </a:r>
          </a:p>
          <a:p>
            <a:pPr lvl="2"/>
            <a:r>
              <a:rPr lang="en-US" sz="2150" dirty="0" smtClean="0"/>
              <a:t>Vaishnavi Zope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5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89" y="113136"/>
            <a:ext cx="7514035" cy="866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OUTLINE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100021"/>
            <a:ext cx="7514035" cy="34476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Project Objective</a:t>
            </a:r>
          </a:p>
          <a:p>
            <a:r>
              <a:rPr lang="en-US" dirty="0" smtClean="0"/>
              <a:t>Clearing Feed Cycle</a:t>
            </a:r>
          </a:p>
          <a:p>
            <a:r>
              <a:rPr lang="en-US" dirty="0" smtClean="0"/>
              <a:t>Software Development Life Cycle</a:t>
            </a:r>
          </a:p>
          <a:p>
            <a:r>
              <a:rPr lang="en-US" dirty="0" smtClean="0"/>
              <a:t>Dynamic View of Project Using UML Diagrams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25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938" y="178020"/>
            <a:ext cx="6012780" cy="77842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PROJECT OBJECTIVE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593" y="1180443"/>
            <a:ext cx="6758151" cy="31813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Objective</a:t>
            </a:r>
          </a:p>
          <a:p>
            <a:pPr lvl="1"/>
            <a:r>
              <a:rPr lang="en-US" dirty="0" smtClean="0"/>
              <a:t>Generate the feed file towards clearing system in a specific format based on the input transactions to the system.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Overview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Poll local folder</a:t>
            </a:r>
          </a:p>
          <a:p>
            <a:pPr lvl="1"/>
            <a:r>
              <a:rPr lang="en-US" dirty="0" smtClean="0"/>
              <a:t>Upload feed file</a:t>
            </a:r>
          </a:p>
          <a:p>
            <a:pPr lvl="1"/>
            <a:r>
              <a:rPr lang="en-US" dirty="0" smtClean="0"/>
              <a:t>Validate feeds</a:t>
            </a:r>
          </a:p>
          <a:p>
            <a:pPr lvl="1"/>
            <a:r>
              <a:rPr lang="en-US" dirty="0" smtClean="0"/>
              <a:t>Generate feed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50302" y="729574"/>
            <a:ext cx="6680720" cy="3858982"/>
          </a:xfrm>
        </p:spPr>
        <p:txBody>
          <a:bodyPr>
            <a:normAutofit/>
          </a:bodyPr>
          <a:lstStyle/>
          <a:p>
            <a:r>
              <a:rPr lang="en-US" b="1" dirty="0" smtClean="0"/>
              <a:t>Assumptions 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valid file format is a .txt file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User can select only one file at a time.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discrepancy in system date.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Transaction file management is not in scope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596900" lvl="1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CLEARING FEED GENERATION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5" y="1361873"/>
            <a:ext cx="7752944" cy="32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969B4-3B85-4F22-AA7D-F0C6FC48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1362269"/>
            <a:ext cx="7596600" cy="241662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Software Development Life </a:t>
            </a:r>
            <a:r>
              <a:rPr lang="en-IN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Cycle</a:t>
            </a:r>
            <a:br>
              <a:rPr lang="en-IN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I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en-I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IN" b="1" u="sng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IN" b="1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WATERFALL MODEL</a:t>
            </a:r>
            <a:endParaRPr lang="en-IN" b="1" u="sng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8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47" y="357948"/>
            <a:ext cx="6530906" cy="4427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704205" y="126147"/>
            <a:ext cx="7550038" cy="600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USE-CASE DIAGRAM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23" y="876153"/>
            <a:ext cx="6843353" cy="3391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292</Words>
  <Application>Microsoft Office PowerPoint</Application>
  <PresentationFormat>On-screen Show (16:9)</PresentationFormat>
  <Paragraphs>81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Adobe Heiti Std R</vt:lpstr>
      <vt:lpstr>Wingdings</vt:lpstr>
      <vt:lpstr>Times New Roman</vt:lpstr>
      <vt:lpstr>Calibri</vt:lpstr>
      <vt:lpstr>Office Theme</vt:lpstr>
      <vt:lpstr>  CITI-BRIDGE PROGRAM </vt:lpstr>
      <vt:lpstr>Clearing Feed Generation</vt:lpstr>
      <vt:lpstr> OUTLINE  </vt:lpstr>
      <vt:lpstr>PROJECT OBJECTIVE</vt:lpstr>
      <vt:lpstr>PowerPoint Presentation</vt:lpstr>
      <vt:lpstr>CLEARING FEED GENERATION</vt:lpstr>
      <vt:lpstr>Software Development Life Cycle   WATERFALL MODEL</vt:lpstr>
      <vt:lpstr>PowerPoint Presentation</vt:lpstr>
      <vt:lpstr>             USE-CASE DIAGRAM</vt:lpstr>
      <vt:lpstr> SEQUENCE DIAGRAM </vt:lpstr>
      <vt:lpstr>Flowchart</vt:lpstr>
      <vt:lpstr>TECHNOLOGY STACK</vt:lpstr>
      <vt:lpstr>DEMONSTRATION</vt:lpstr>
      <vt:lpstr>PowerPoint Presentation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CITI-BRIDGE</dc:title>
  <dc:creator>Admin</dc:creator>
  <cp:lastModifiedBy>DELL</cp:lastModifiedBy>
  <cp:revision>100</cp:revision>
  <dcterms:modified xsi:type="dcterms:W3CDTF">2019-04-24T09:21:09Z</dcterms:modified>
</cp:coreProperties>
</file>