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2CEC9868-5F62-4795-9E6E-F867AE216F74}"/>
              </a:ext>
            </a:extLst>
          </p:cNvPr>
          <p:cNvSpPr txBox="1"/>
          <p:nvPr/>
        </p:nvSpPr>
        <p:spPr>
          <a:xfrm>
            <a:off x="2209800" y="385762"/>
            <a:ext cx="739140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TEXT TO IMAGE USING ST-GAN</a:t>
            </a:r>
            <a:endParaRPr lang="en-IN" sz="36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673E5E0-F1F1-495B-801F-8064E13C9160}"/>
              </a:ext>
            </a:extLst>
          </p:cNvPr>
          <p:cNvSpPr txBox="1"/>
          <p:nvPr/>
        </p:nvSpPr>
        <p:spPr>
          <a:xfrm>
            <a:off x="761999" y="3085360"/>
            <a:ext cx="11430001" cy="1384995"/>
          </a:xfrm>
          <a:prstGeom prst="rect">
            <a:avLst/>
          </a:prstGeom>
          <a:noFill/>
        </p:spPr>
        <p:txBody>
          <a:bodyPr wrap="square" rtlCol="0">
            <a:spAutoFit/>
          </a:bodyPr>
          <a:lstStyle/>
          <a:p>
            <a:pPr algn="l"/>
            <a:r>
              <a:rPr lang="en-US" sz="2800" b="1" dirty="0">
                <a:latin typeface="Vijaya" panose="02020604020202020204" pitchFamily="18" charset="0"/>
                <a:cs typeface="Vijaya" panose="02020604020202020204" pitchFamily="18" charset="0"/>
              </a:rPr>
              <a:t>PRESENTED BY:   SURTHIKA BINZEY S</a:t>
            </a:r>
          </a:p>
          <a:p>
            <a:pPr algn="l"/>
            <a:r>
              <a:rPr lang="en-US" sz="2800" b="1" dirty="0">
                <a:latin typeface="Vijaya" panose="02020604020202020204" pitchFamily="18" charset="0"/>
                <a:cs typeface="Vijaya" panose="02020604020202020204" pitchFamily="18" charset="0"/>
              </a:rPr>
              <a:t>REGISTER NUMBER:  711721243113</a:t>
            </a:r>
          </a:p>
          <a:p>
            <a:pPr algn="l"/>
            <a:r>
              <a:rPr lang="en-US" sz="2800" b="1" dirty="0">
                <a:latin typeface="Vijaya" panose="02020604020202020204" pitchFamily="18" charset="0"/>
                <a:cs typeface="Vijaya" panose="02020604020202020204" pitchFamily="18" charset="0"/>
              </a:rPr>
              <a:t>DEPARTMENT:   ARTIFICIAL INTELLIGENCE AND DATA SCIENCE</a:t>
            </a:r>
            <a:endParaRPr lang="en-IN" sz="2800" b="1" dirty="0">
              <a:latin typeface="Vijaya" panose="02020604020202020204" pitchFamily="18" charset="0"/>
              <a:cs typeface="Vijaya" panose="02020604020202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0347DD-927A-4E7C-AED7-D81042885AEA}"/>
              </a:ext>
            </a:extLst>
          </p:cNvPr>
          <p:cNvSpPr>
            <a:spLocks noGrp="1"/>
          </p:cNvSpPr>
          <p:nvPr>
            <p:ph type="body" idx="1"/>
          </p:nvPr>
        </p:nvSpPr>
        <p:spPr>
          <a:xfrm>
            <a:off x="381000" y="1600200"/>
            <a:ext cx="11201400" cy="2984183"/>
          </a:xfrm>
        </p:spPr>
        <p:txBody>
          <a:bodyPr/>
          <a:lstStyle/>
          <a:p>
            <a:pPr algn="just"/>
            <a:r>
              <a:rPr lang="en-US" sz="1800" b="1" dirty="0">
                <a:latin typeface="Times New Roman" panose="02020603050405020304" pitchFamily="18" charset="0"/>
                <a:cs typeface="Times New Roman" panose="02020603050405020304" pitchFamily="18" charset="0"/>
              </a:rPr>
              <a:t>4. Inference and Image Generation: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Once trained, deploy the trained model for generating images from textual descriptions.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Implement an inference pipeline that takes a textual description as input, preprocesses it, feeds it to the generator network, and produces a corresponding image output.</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5. Evaluation and Validation: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Evaluate the quality of generated images using both quantitative metrics and qualitative human evaluation.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Validate the system's performance on diverse textual descriptions and assess its ability to capture semantic consistency and visual realism.</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6. Optimization and Fine-Tuning:</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Iterate on the model architecture, training setup, and preprocessing techniques based on feedback from evaluation results.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Fine-tune the model on additional data or adjust hyperparameters to further improve performance and address any shortcomings identified during evaluation.</a:t>
            </a:r>
          </a:p>
          <a:p>
            <a:endParaRPr lang="en-IN" dirty="0"/>
          </a:p>
        </p:txBody>
      </p:sp>
      <p:sp>
        <p:nvSpPr>
          <p:cNvPr id="6" name="TextBox 5">
            <a:extLst>
              <a:ext uri="{FF2B5EF4-FFF2-40B4-BE49-F238E27FC236}">
                <a16:creationId xmlns:a16="http://schemas.microsoft.com/office/drawing/2014/main" id="{270A5F0E-AB75-446E-930A-49138C57A213}"/>
              </a:ext>
            </a:extLst>
          </p:cNvPr>
          <p:cNvSpPr txBox="1"/>
          <p:nvPr/>
        </p:nvSpPr>
        <p:spPr>
          <a:xfrm>
            <a:off x="381000" y="304800"/>
            <a:ext cx="11430000" cy="830997"/>
          </a:xfrm>
          <a:prstGeom prst="rect">
            <a:avLst/>
          </a:prstGeom>
          <a:noFill/>
        </p:spPr>
        <p:txBody>
          <a:bodyPr wrap="square" rtlCol="0">
            <a:spAutoFit/>
          </a:bodyPr>
          <a:lstStyle/>
          <a:p>
            <a:r>
              <a:rPr lang="en-US" sz="4800" b="1" dirty="0">
                <a:latin typeface="Trebuchet MS" panose="020B0603020202020204" pitchFamily="34" charset="0"/>
              </a:rPr>
              <a:t>MODELLING</a:t>
            </a:r>
            <a:endParaRPr lang="en-IN" sz="4800" b="1" dirty="0">
              <a:latin typeface="Trebuchet MS" panose="020B0603020202020204" pitchFamily="34" charset="0"/>
            </a:endParaRPr>
          </a:p>
        </p:txBody>
      </p:sp>
    </p:spTree>
    <p:extLst>
      <p:ext uri="{BB962C8B-B14F-4D97-AF65-F5344CB8AC3E}">
        <p14:creationId xmlns:p14="http://schemas.microsoft.com/office/powerpoint/2010/main" val="157634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a:extLst>
              <a:ext uri="{FF2B5EF4-FFF2-40B4-BE49-F238E27FC236}">
                <a16:creationId xmlns:a16="http://schemas.microsoft.com/office/drawing/2014/main" id="{E8185B52-2B3C-45C0-AAA1-2A209297CD07}"/>
              </a:ext>
            </a:extLst>
          </p:cNvPr>
          <p:cNvSpPr txBox="1"/>
          <p:nvPr/>
        </p:nvSpPr>
        <p:spPr>
          <a:xfrm>
            <a:off x="558165" y="2133601"/>
            <a:ext cx="4394835" cy="1015663"/>
          </a:xfrm>
          <a:prstGeom prst="rect">
            <a:avLst/>
          </a:prstGeom>
          <a:noFill/>
        </p:spPr>
        <p:txBody>
          <a:bodyPr wrap="square" rtlCol="0">
            <a:spAutoFit/>
          </a:bodyPr>
          <a:lstStyle/>
          <a:p>
            <a:r>
              <a:rPr lang="en-US" sz="3600" b="1" dirty="0">
                <a:latin typeface="Vijaya" panose="02020604020202020204" pitchFamily="18" charset="0"/>
                <a:cs typeface="Vijaya" panose="02020604020202020204" pitchFamily="18" charset="0"/>
              </a:rPr>
              <a:t>TEXT</a:t>
            </a:r>
          </a:p>
          <a:p>
            <a:r>
              <a:rPr lang="en-US" sz="2400" dirty="0">
                <a:latin typeface="Times New Roman" panose="02020603050405020304" pitchFamily="18" charset="0"/>
                <a:cs typeface="Times New Roman" panose="02020603050405020304" pitchFamily="18" charset="0"/>
              </a:rPr>
              <a:t>Dinosaur with Colorful Fluffy Fur</a:t>
            </a:r>
            <a:endParaRPr lang="en-IN"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712A327-7D30-4359-A07B-E961C374B1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1500557"/>
            <a:ext cx="3124200" cy="3360964"/>
          </a:xfrm>
          <a:prstGeom prst="rect">
            <a:avLst/>
          </a:prstGeom>
        </p:spPr>
      </p:pic>
      <p:cxnSp>
        <p:nvCxnSpPr>
          <p:cNvPr id="14" name="Straight Arrow Connector 13">
            <a:extLst>
              <a:ext uri="{FF2B5EF4-FFF2-40B4-BE49-F238E27FC236}">
                <a16:creationId xmlns:a16="http://schemas.microsoft.com/office/drawing/2014/main" id="{10D61C50-57B2-43B8-AE18-393CC075A2E1}"/>
              </a:ext>
            </a:extLst>
          </p:cNvPr>
          <p:cNvCxnSpPr>
            <a:cxnSpLocks/>
          </p:cNvCxnSpPr>
          <p:nvPr/>
        </p:nvCxnSpPr>
        <p:spPr>
          <a:xfrm>
            <a:off x="5029200" y="2895600"/>
            <a:ext cx="838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DFE64595-9C66-4F71-AB47-56A32E9DA469}"/>
              </a:ext>
            </a:extLst>
          </p:cNvPr>
          <p:cNvSpPr txBox="1"/>
          <p:nvPr/>
        </p:nvSpPr>
        <p:spPr>
          <a:xfrm>
            <a:off x="6096000" y="5049165"/>
            <a:ext cx="3257550" cy="461665"/>
          </a:xfrm>
          <a:prstGeom prst="rect">
            <a:avLst/>
          </a:prstGeom>
          <a:noFill/>
        </p:spPr>
        <p:txBody>
          <a:bodyPr wrap="square" rtlCol="0">
            <a:spAutoFit/>
          </a:bodyPr>
          <a:lstStyle/>
          <a:p>
            <a:r>
              <a:rPr lang="en-US" sz="2400" b="1" dirty="0">
                <a:latin typeface="Vijaya" panose="02020604020202020204" pitchFamily="18" charset="0"/>
                <a:cs typeface="Vijaya" panose="02020604020202020204" pitchFamily="18" charset="0"/>
              </a:rPr>
              <a:t>GENERATED IMAGE</a:t>
            </a:r>
            <a:endParaRPr lang="en-IN" sz="2400" b="1" dirty="0">
              <a:latin typeface="Vijaya" panose="02020604020202020204" pitchFamily="18" charset="0"/>
              <a:cs typeface="Vijaya" panose="0202060402020202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05E927-F464-4964-8ECC-A4052AC22B04}"/>
              </a:ext>
            </a:extLst>
          </p:cNvPr>
          <p:cNvSpPr txBox="1"/>
          <p:nvPr/>
        </p:nvSpPr>
        <p:spPr>
          <a:xfrm>
            <a:off x="838200" y="990600"/>
            <a:ext cx="3810000" cy="646331"/>
          </a:xfrm>
          <a:prstGeom prst="rect">
            <a:avLst/>
          </a:prstGeom>
          <a:noFill/>
        </p:spPr>
        <p:txBody>
          <a:bodyPr wrap="square" rtlCol="0">
            <a:spAutoFit/>
          </a:bodyPr>
          <a:lstStyle/>
          <a:p>
            <a:r>
              <a:rPr lang="en-US" sz="3600" b="1" dirty="0">
                <a:latin typeface="Trebuchet MS" panose="020B0603020202020204" pitchFamily="34" charset="0"/>
              </a:rPr>
              <a:t>CONCLUSION</a:t>
            </a:r>
            <a:endParaRPr lang="en-IN" sz="3600" b="1" dirty="0">
              <a:latin typeface="Trebuchet MS" panose="020B0603020202020204" pitchFamily="34" charset="0"/>
            </a:endParaRPr>
          </a:p>
        </p:txBody>
      </p:sp>
      <p:sp>
        <p:nvSpPr>
          <p:cNvPr id="4" name="TextBox 3">
            <a:extLst>
              <a:ext uri="{FF2B5EF4-FFF2-40B4-BE49-F238E27FC236}">
                <a16:creationId xmlns:a16="http://schemas.microsoft.com/office/drawing/2014/main" id="{624CB789-287D-487A-9B07-49F7354096B6}"/>
              </a:ext>
            </a:extLst>
          </p:cNvPr>
          <p:cNvSpPr txBox="1"/>
          <p:nvPr/>
        </p:nvSpPr>
        <p:spPr>
          <a:xfrm>
            <a:off x="990600" y="2057400"/>
            <a:ext cx="109728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this project has addressed the challenge of generating realistic images from textual descriptions by leveraging state-of-the-art techniques and methodologies.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Moving forward, exploring new applications and use cases for text-to-image synthesis and integrating emerging technologies such as natural language processing and generative adversarial networks (GANs) can open up new frontiers for innovation and discovery.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this project represents a significant step forward in advancing text-to-image synthesis technology, offering tangible benefits and opportunities for a wide range of stakeholders. The developed system serves as a testament to the power of interdisciplinary collaboration, innovation, and ingenuity in driving positive change in the world.</a:t>
            </a:r>
          </a:p>
          <a:p>
            <a:endParaRPr lang="en-IN" dirty="0"/>
          </a:p>
        </p:txBody>
      </p:sp>
    </p:spTree>
    <p:extLst>
      <p:ext uri="{BB962C8B-B14F-4D97-AF65-F5344CB8AC3E}">
        <p14:creationId xmlns:p14="http://schemas.microsoft.com/office/powerpoint/2010/main" val="147744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BD879924-ECFF-4525-9689-0F48030C31DB}"/>
              </a:ext>
            </a:extLst>
          </p:cNvPr>
          <p:cNvSpPr txBox="1"/>
          <p:nvPr/>
        </p:nvSpPr>
        <p:spPr>
          <a:xfrm flipH="1">
            <a:off x="2538728" y="2918670"/>
            <a:ext cx="6642963" cy="707886"/>
          </a:xfrm>
          <a:prstGeom prst="rect">
            <a:avLst/>
          </a:prstGeom>
          <a:noFill/>
        </p:spPr>
        <p:txBody>
          <a:bodyPr wrap="square" rtlCol="0">
            <a:spAutoFit/>
          </a:bodyPr>
          <a:lstStyle/>
          <a:p>
            <a:r>
              <a:rPr lang="en-US" sz="4000" b="1" dirty="0">
                <a:solidFill>
                  <a:schemeClr val="accent4">
                    <a:lumMod val="75000"/>
                  </a:schemeClr>
                </a:solidFill>
                <a:latin typeface="Vijaya" panose="02020604020202020204" pitchFamily="18" charset="0"/>
                <a:cs typeface="Vijaya" panose="02020604020202020204" pitchFamily="18" charset="0"/>
              </a:rPr>
              <a:t>TEXT TO IMAGE USING ST-GAN</a:t>
            </a:r>
            <a:endParaRPr lang="en-IN" sz="4000" b="1" dirty="0">
              <a:solidFill>
                <a:schemeClr val="accent4">
                  <a:lumMod val="75000"/>
                </a:schemeClr>
              </a:solidFill>
              <a:latin typeface="Vijaya" panose="02020604020202020204" pitchFamily="18" charset="0"/>
              <a:cs typeface="Vijaya" panose="0202060402020202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1DF35928-3887-4F0A-BBD0-FA9AB254D0CF}"/>
              </a:ext>
            </a:extLst>
          </p:cNvPr>
          <p:cNvSpPr txBox="1"/>
          <p:nvPr/>
        </p:nvSpPr>
        <p:spPr>
          <a:xfrm>
            <a:off x="2376490" y="1888424"/>
            <a:ext cx="6257352"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STATEMENT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OVERVIEW</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END USER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SOLUTION AND PROPOSITION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KEY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MODELLING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7C57C862-5F18-4DBF-929E-61E4E540EF8F}"/>
              </a:ext>
            </a:extLst>
          </p:cNvPr>
          <p:cNvSpPr txBox="1"/>
          <p:nvPr/>
        </p:nvSpPr>
        <p:spPr>
          <a:xfrm>
            <a:off x="1066800" y="2105025"/>
            <a:ext cx="7543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ability to effectively convert images into text offers numerous practical applications across various Domains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Traditional methods of image captioning often fall short in providing precise and contextually relevant descriptions, especially when dealing with complex visual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0F395421-1AD9-45D3-AC35-F0377001DDA2}"/>
              </a:ext>
            </a:extLst>
          </p:cNvPr>
          <p:cNvSpPr txBox="1"/>
          <p:nvPr/>
        </p:nvSpPr>
        <p:spPr>
          <a:xfrm>
            <a:off x="1066800" y="2209801"/>
            <a:ext cx="8153400" cy="261610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Project focuses on leveraging the power of Stack Generative Adversarial Networks (Stack GAN) for image-to-text conversion.</a:t>
            </a:r>
          </a:p>
          <a:p>
            <a:pPr marL="342900" indent="-342900">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By using Stack GAN method we can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effectively convert by pairing the images and textual Descriptions </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33FEEB7-5C04-4889-830C-D3AEEB63DA3F}"/>
              </a:ext>
            </a:extLst>
          </p:cNvPr>
          <p:cNvSpPr txBox="1"/>
          <p:nvPr/>
        </p:nvSpPr>
        <p:spPr>
          <a:xfrm>
            <a:off x="2885072" y="2124436"/>
            <a:ext cx="4125328" cy="2246769"/>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Content Creators</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Educational Platforms</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Designers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Architect</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Story Tellers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57F5B225-7488-452A-AB0B-05D75C26D9DD}"/>
              </a:ext>
            </a:extLst>
          </p:cNvPr>
          <p:cNvSpPr txBox="1"/>
          <p:nvPr/>
        </p:nvSpPr>
        <p:spPr>
          <a:xfrm>
            <a:off x="3124200" y="1600201"/>
            <a:ext cx="7924800" cy="5447645"/>
          </a:xfrm>
          <a:prstGeom prst="rect">
            <a:avLst/>
          </a:prstGeom>
          <a:noFill/>
        </p:spPr>
        <p:txBody>
          <a:bodyPr wrap="square" rtlCol="0">
            <a:spAutoFit/>
          </a:bodyPr>
          <a:lstStyle/>
          <a:p>
            <a:pPr algn="just"/>
            <a:r>
              <a:rPr lang="en-US" sz="2400" b="1" dirty="0">
                <a:latin typeface="Vijaya" panose="02020604020202020204" pitchFamily="18" charset="0"/>
                <a:cs typeface="Vijaya" panose="02020604020202020204" pitchFamily="18" charset="0"/>
              </a:rPr>
              <a:t>SOLUTION :</a:t>
            </a:r>
          </a:p>
          <a:p>
            <a:pPr algn="just"/>
            <a:endParaRPr lang="en-US" dirty="0">
              <a:latin typeface="Trebuchet MS" panose="020B0603020202020204" pitchFamily="34" charset="0"/>
            </a:endParaRPr>
          </a:p>
          <a:p>
            <a:pPr algn="just"/>
            <a:r>
              <a:rPr lang="en-US" dirty="0">
                <a:latin typeface="Times New Roman" panose="02020603050405020304" pitchFamily="18" charset="0"/>
                <a:cs typeface="Times New Roman" panose="02020603050405020304" pitchFamily="18" charset="0"/>
              </a:rPr>
              <a:t>The proposed solution addresses the challenge of text-to-image synthesis by developing a sophisticated system capable of generating realistic images from textual descriptions. Leveraging advancements in computer vision, the system employs state-of-the-art techniques, such as the Stack-GAN architecture, to bridge the gap between text and visual content. By training on large datasets of textual descriptions paired with corresponding images, the system learns to map semantic information from text to visual features, enabling the generation of high-fidelity images that accurately reflect the input descriptions.</a:t>
            </a:r>
          </a:p>
          <a:p>
            <a:pPr algn="just"/>
            <a:endParaRPr lang="en-US" dirty="0">
              <a:latin typeface="Trebuchet MS" panose="020B0603020202020204" pitchFamily="34" charset="0"/>
            </a:endParaRPr>
          </a:p>
          <a:p>
            <a:pPr algn="just"/>
            <a:r>
              <a:rPr lang="en-US" sz="2400" b="1" dirty="0">
                <a:latin typeface="Vijaya" panose="02020604020202020204" pitchFamily="18" charset="0"/>
                <a:cs typeface="Vijaya" panose="02020604020202020204" pitchFamily="18" charset="0"/>
              </a:rPr>
              <a:t>VALUE PROPOSITION: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Realistic image Generation</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Flexibility</a:t>
            </a:r>
            <a:r>
              <a:rPr lang="en-US" dirty="0">
                <a:latin typeface="Vijaya" panose="02020604020202020204" pitchFamily="18" charset="0"/>
                <a:cs typeface="Vijaya" panose="02020604020202020204" pitchFamily="18" charset="0"/>
              </a:rPr>
              <a:t> </a:t>
            </a:r>
            <a:r>
              <a:rPr lang="en-US" dirty="0">
                <a:latin typeface="Times New Roman" panose="02020603050405020304" pitchFamily="18" charset="0"/>
                <a:cs typeface="Times New Roman" panose="02020603050405020304" pitchFamily="18" charset="0"/>
              </a:rPr>
              <a:t>and Customization</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Efficient and Scalable</a:t>
            </a:r>
          </a:p>
          <a:p>
            <a:pPr algn="just"/>
            <a:endParaRPr lang="en-US" sz="2400" b="1" dirty="0">
              <a:latin typeface="Vijaya" panose="02020604020202020204" pitchFamily="18" charset="0"/>
              <a:cs typeface="Vijaya" panose="02020604020202020204" pitchFamily="18" charset="0"/>
            </a:endParaRPr>
          </a:p>
          <a:p>
            <a:pPr algn="just"/>
            <a:endParaRPr lang="en-US" sz="2400" b="1" dirty="0">
              <a:latin typeface="Vijaya" panose="02020604020202020204" pitchFamily="18" charset="0"/>
              <a:cs typeface="Vijaya" panose="02020604020202020204" pitchFamily="18" charset="0"/>
            </a:endParaRPr>
          </a:p>
          <a:p>
            <a:endParaRPr lang="en-IN" dirty="0"/>
          </a:p>
        </p:txBody>
      </p:sp>
      <p:sp>
        <p:nvSpPr>
          <p:cNvPr id="11" name="TextBox 10">
            <a:extLst>
              <a:ext uri="{FF2B5EF4-FFF2-40B4-BE49-F238E27FC236}">
                <a16:creationId xmlns:a16="http://schemas.microsoft.com/office/drawing/2014/main" id="{963D6848-3EBF-4F15-89EA-865C56A20518}"/>
              </a:ext>
            </a:extLst>
          </p:cNvPr>
          <p:cNvSpPr txBox="1"/>
          <p:nvPr/>
        </p:nvSpPr>
        <p:spPr>
          <a:xfrm>
            <a:off x="5791200" y="3276600"/>
            <a:ext cx="45719" cy="369332"/>
          </a:xfrm>
          <a:prstGeom prst="rect">
            <a:avLst/>
          </a:prstGeom>
          <a:noFill/>
        </p:spPr>
        <p:txBody>
          <a:bodyPr wrap="square" rtlCol="0">
            <a:spAutoFit/>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2002114-6433-4362-8DB5-0DC86E0B0927}"/>
              </a:ext>
            </a:extLst>
          </p:cNvPr>
          <p:cNvSpPr txBox="1"/>
          <p:nvPr/>
        </p:nvSpPr>
        <p:spPr>
          <a:xfrm>
            <a:off x="2743201" y="2362200"/>
            <a:ext cx="7315200" cy="221599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Improved image quality and coherence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Practical applications across various industries and domains (E-Commerce, Education, etc.)</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Customize the generated images according to their needs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11452225" cy="4457631"/>
          </a:xfrm>
          <a:prstGeom prst="rect">
            <a:avLst/>
          </a:prstGeom>
        </p:spPr>
        <p:txBody>
          <a:bodyPr vert="horz" wrap="square" lIns="0" tIns="12700" rIns="0" bIns="0" rtlCol="0">
            <a:spAutoFit/>
          </a:bodyPr>
          <a:lstStyle/>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Data Collection and Preprocessing :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Gather a dataset containing pairs of textual descriptions and corresponding images. This dataset can be sourced from publicly available datasets or curated manually.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Preprocess the images by resizing them to a uniform size and normalizing pixel values to a standard range.</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2. Training Setup:</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Split the dataset into training, validation, and test sets.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Select appropriate optimization algorithms, such as Adam or RMSprop, and tune hyperparameters like learning rate and batch size.</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Set up a mechanism for monitoring training progress and visualizing generated images during training.</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3. Model Training:</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Train the Stack-GAN model using the preprocessed dataset and the defined training setup.</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Monitor training metrics such as generator and discriminator losses, image quality scores, and semantic alignment scores on the validation set..</a:t>
            </a: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730</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Vijaya</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SSB</cp:lastModifiedBy>
  <cp:revision>10</cp:revision>
  <dcterms:created xsi:type="dcterms:W3CDTF">2024-04-03T05:24:48Z</dcterms:created>
  <dcterms:modified xsi:type="dcterms:W3CDTF">2024-04-03T17:35:29Z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