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Kumar" initials="SK" lastIdx="1" clrIdx="0">
    <p:extLst>
      <p:ext uri="{19B8F6BF-5375-455C-9EA6-DF929625EA0E}">
        <p15:presenceInfo xmlns:p15="http://schemas.microsoft.com/office/powerpoint/2012/main" userId="cf8a7041d21138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83" d="100"/>
          <a:sy n="83" d="100"/>
        </p:scale>
        <p:origin x="2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4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5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4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6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8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1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8093-DF49-407E-A2B6-B5B818C1C271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3F7A-E4F1-4A12-983F-93D760CB3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0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C442A-B2CF-4143-8C84-FAC1213B45C8}"/>
              </a:ext>
            </a:extLst>
          </p:cNvPr>
          <p:cNvGrpSpPr/>
          <p:nvPr/>
        </p:nvGrpSpPr>
        <p:grpSpPr>
          <a:xfrm>
            <a:off x="554211" y="1269810"/>
            <a:ext cx="2874789" cy="8160776"/>
            <a:chOff x="450302" y="288301"/>
            <a:chExt cx="2874789" cy="8160776"/>
          </a:xfrm>
        </p:grpSpPr>
        <p:pic>
          <p:nvPicPr>
            <p:cNvPr id="9" name="Picture 150">
              <a:extLst>
                <a:ext uri="{FF2B5EF4-FFF2-40B4-BE49-F238E27FC236}">
                  <a16:creationId xmlns:a16="http://schemas.microsoft.com/office/drawing/2014/main" id="{0DE35AD1-C019-4AF5-B417-B4A946D7FE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9" t="24440" r="3397" b="5996"/>
            <a:stretch/>
          </p:blipFill>
          <p:spPr bwMode="auto">
            <a:xfrm>
              <a:off x="460407" y="2682756"/>
              <a:ext cx="2864683" cy="103365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52">
              <a:extLst>
                <a:ext uri="{FF2B5EF4-FFF2-40B4-BE49-F238E27FC236}">
                  <a16:creationId xmlns:a16="http://schemas.microsoft.com/office/drawing/2014/main" id="{4F375AF5-CEA8-4AA7-B9A4-B0E46C9DD7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6" t="17857" b="15063"/>
            <a:stretch/>
          </p:blipFill>
          <p:spPr bwMode="auto">
            <a:xfrm>
              <a:off x="450302" y="5042496"/>
              <a:ext cx="2874788" cy="103365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54">
              <a:extLst>
                <a:ext uri="{FF2B5EF4-FFF2-40B4-BE49-F238E27FC236}">
                  <a16:creationId xmlns:a16="http://schemas.microsoft.com/office/drawing/2014/main" id="{32735330-9BE1-46D0-A2DF-9E5A980FAB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1" t="20785" r="8270" b="18724"/>
            <a:stretch/>
          </p:blipFill>
          <p:spPr bwMode="auto">
            <a:xfrm>
              <a:off x="460407" y="7415423"/>
              <a:ext cx="2864683" cy="103365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39">
              <a:extLst>
                <a:ext uri="{FF2B5EF4-FFF2-40B4-BE49-F238E27FC236}">
                  <a16:creationId xmlns:a16="http://schemas.microsoft.com/office/drawing/2014/main" id="{3EDEE8D8-E317-434A-82B0-E41F2D4CEB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1" r="6365"/>
            <a:stretch/>
          </p:blipFill>
          <p:spPr bwMode="auto">
            <a:xfrm>
              <a:off x="450302" y="3867244"/>
              <a:ext cx="2874789" cy="103365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1">
              <a:extLst>
                <a:ext uri="{FF2B5EF4-FFF2-40B4-BE49-F238E27FC236}">
                  <a16:creationId xmlns:a16="http://schemas.microsoft.com/office/drawing/2014/main" id="{20523F1C-57AD-48E0-ABB0-6620BA3567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" t="30811" r="4206" b="6181"/>
            <a:stretch/>
          </p:blipFill>
          <p:spPr bwMode="auto">
            <a:xfrm>
              <a:off x="460407" y="1487056"/>
              <a:ext cx="2864683" cy="103365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3">
              <a:extLst>
                <a:ext uri="{FF2B5EF4-FFF2-40B4-BE49-F238E27FC236}">
                  <a16:creationId xmlns:a16="http://schemas.microsoft.com/office/drawing/2014/main" id="{366302AC-FEC9-4449-9A77-1D609FED70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37" r="4495"/>
            <a:stretch/>
          </p:blipFill>
          <p:spPr bwMode="auto">
            <a:xfrm>
              <a:off x="450302" y="6228960"/>
              <a:ext cx="2864683" cy="103365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6">
              <a:extLst>
                <a:ext uri="{FF2B5EF4-FFF2-40B4-BE49-F238E27FC236}">
                  <a16:creationId xmlns:a16="http://schemas.microsoft.com/office/drawing/2014/main" id="{BC1E40BD-8C1C-4789-AABA-D035140D1A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" t="19540" r="2707"/>
            <a:stretch/>
          </p:blipFill>
          <p:spPr bwMode="auto">
            <a:xfrm>
              <a:off x="450303" y="288301"/>
              <a:ext cx="2864683" cy="103365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CA828BA-51F4-4A53-A480-97400B297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87084"/>
              </p:ext>
            </p:extLst>
          </p:nvPr>
        </p:nvGraphicFramePr>
        <p:xfrm>
          <a:off x="3990022" y="3934735"/>
          <a:ext cx="1534200" cy="5256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34200">
                  <a:extLst>
                    <a:ext uri="{9D8B030D-6E8A-4147-A177-3AD203B41FA5}">
                      <a16:colId xmlns:a16="http://schemas.microsoft.com/office/drawing/2014/main" val="4029677033"/>
                    </a:ext>
                  </a:extLst>
                </a:gridCol>
              </a:tblGrid>
              <a:tr h="262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40"/>
                        </a:spcAft>
                      </a:pPr>
                      <a:r>
                        <a:rPr lang="en-IN" sz="1100" dirty="0">
                          <a:effectLst/>
                        </a:rPr>
                        <a:t>#b5c6a6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7199"/>
                  </a:ext>
                </a:extLst>
              </a:tr>
              <a:tr h="262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40"/>
                        </a:spcAft>
                      </a:pPr>
                      <a:r>
                        <a:rPr lang="en-IN" sz="1100" dirty="0">
                          <a:effectLst/>
                        </a:rPr>
                        <a:t>#fec286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217023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E1037D0-5663-45FC-8517-6C2BF5A10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43721"/>
              </p:ext>
            </p:extLst>
          </p:nvPr>
        </p:nvGraphicFramePr>
        <p:xfrm>
          <a:off x="3990022" y="6320019"/>
          <a:ext cx="1535787" cy="5256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35787">
                  <a:extLst>
                    <a:ext uri="{9D8B030D-6E8A-4147-A177-3AD203B41FA5}">
                      <a16:colId xmlns:a16="http://schemas.microsoft.com/office/drawing/2014/main" val="1438464687"/>
                    </a:ext>
                  </a:extLst>
                </a:gridCol>
              </a:tblGrid>
              <a:tr h="2651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40"/>
                        </a:spcAft>
                      </a:pPr>
                      <a:r>
                        <a:rPr lang="en-IN" sz="1100" dirty="0">
                          <a:effectLst/>
                        </a:rPr>
                        <a:t>#f05455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117852"/>
                  </a:ext>
                </a:extLst>
              </a:tr>
              <a:tr h="2604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40"/>
                        </a:spcAft>
                      </a:pPr>
                      <a:r>
                        <a:rPr lang="en-IN" sz="1100" dirty="0">
                          <a:effectLst/>
                        </a:rPr>
                        <a:t>#32485f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91815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FB31A89-EC36-4068-93E3-CC1BD8A9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33113"/>
              </p:ext>
            </p:extLst>
          </p:nvPr>
        </p:nvGraphicFramePr>
        <p:xfrm>
          <a:off x="3990022" y="8553909"/>
          <a:ext cx="1535787" cy="5256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35787">
                  <a:extLst>
                    <a:ext uri="{9D8B030D-6E8A-4147-A177-3AD203B41FA5}">
                      <a16:colId xmlns:a16="http://schemas.microsoft.com/office/drawing/2014/main" val="3071965690"/>
                    </a:ext>
                  </a:extLst>
                </a:gridCol>
              </a:tblGrid>
              <a:tr h="262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#fe7f6e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997417"/>
                  </a:ext>
                </a:extLst>
              </a:tr>
              <a:tr h="262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#303a8f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427654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3D09445-DF8D-42FA-8988-1532AAB11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86492"/>
              </p:ext>
            </p:extLst>
          </p:nvPr>
        </p:nvGraphicFramePr>
        <p:xfrm>
          <a:off x="3970150" y="7463082"/>
          <a:ext cx="1555659" cy="5256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55659">
                  <a:extLst>
                    <a:ext uri="{9D8B030D-6E8A-4147-A177-3AD203B41FA5}">
                      <a16:colId xmlns:a16="http://schemas.microsoft.com/office/drawing/2014/main" val="3963742455"/>
                    </a:ext>
                  </a:extLst>
                </a:gridCol>
              </a:tblGrid>
              <a:tr h="262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40"/>
                        </a:spcAft>
                      </a:pPr>
                      <a:r>
                        <a:rPr lang="en-IN" sz="1100" dirty="0">
                          <a:effectLst/>
                        </a:rPr>
                        <a:t>#3f497a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181777"/>
                  </a:ext>
                </a:extLst>
              </a:tr>
              <a:tr h="262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40"/>
                        </a:spcAft>
                      </a:pPr>
                      <a:r>
                        <a:rPr lang="en-IN" sz="1100" dirty="0">
                          <a:effectLst/>
                        </a:rPr>
                        <a:t>#f1cf0b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9548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F3623B3-5299-4DFB-A0BE-619E61973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93638"/>
              </p:ext>
            </p:extLst>
          </p:nvPr>
        </p:nvGraphicFramePr>
        <p:xfrm>
          <a:off x="3990022" y="5212527"/>
          <a:ext cx="1534200" cy="5256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34200">
                  <a:extLst>
                    <a:ext uri="{9D8B030D-6E8A-4147-A177-3AD203B41FA5}">
                      <a16:colId xmlns:a16="http://schemas.microsoft.com/office/drawing/2014/main" val="1319681445"/>
                    </a:ext>
                  </a:extLst>
                </a:gridCol>
              </a:tblGrid>
              <a:tr h="2653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IN" sz="1100" dirty="0">
                          <a:effectLst/>
                        </a:rPr>
                        <a:t>#f8edee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8092468"/>
                  </a:ext>
                </a:extLst>
              </a:tr>
              <a:tr h="2602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IN" sz="1100" dirty="0">
                          <a:effectLst/>
                        </a:rPr>
                        <a:t>#ec265b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1422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2C7917E-1918-4A61-82B5-E4EA882F3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96316"/>
              </p:ext>
            </p:extLst>
          </p:nvPr>
        </p:nvGraphicFramePr>
        <p:xfrm>
          <a:off x="3990022" y="1552591"/>
          <a:ext cx="1534200" cy="52560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34200">
                  <a:extLst>
                    <a:ext uri="{9D8B030D-6E8A-4147-A177-3AD203B41FA5}">
                      <a16:colId xmlns:a16="http://schemas.microsoft.com/office/drawing/2014/main" val="2138967946"/>
                    </a:ext>
                  </a:extLst>
                </a:gridCol>
              </a:tblGrid>
              <a:tr h="2628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40"/>
                        </a:spcAft>
                      </a:pPr>
                      <a:r>
                        <a:rPr lang="en-IN" sz="1100" dirty="0">
                          <a:effectLst/>
                        </a:rPr>
                        <a:t>#8b9a47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144064"/>
                  </a:ext>
                </a:extLst>
              </a:tr>
              <a:tr h="2628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40"/>
                        </a:spcAft>
                      </a:pPr>
                      <a:r>
                        <a:rPr lang="en-IN" sz="1100" dirty="0">
                          <a:effectLst/>
                        </a:rPr>
                        <a:t>#eeeeee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86614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9AD0863-6B0E-4D2D-87FA-5C087AFB7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89913"/>
              </p:ext>
            </p:extLst>
          </p:nvPr>
        </p:nvGraphicFramePr>
        <p:xfrm>
          <a:off x="4003877" y="2717094"/>
          <a:ext cx="1534201" cy="52560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34201">
                  <a:extLst>
                    <a:ext uri="{9D8B030D-6E8A-4147-A177-3AD203B41FA5}">
                      <a16:colId xmlns:a16="http://schemas.microsoft.com/office/drawing/2014/main" val="2838143640"/>
                    </a:ext>
                  </a:extLst>
                </a:gridCol>
              </a:tblGrid>
              <a:tr h="2666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100">
                          <a:effectLst/>
                        </a:rPr>
                        <a:t>#ffe264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728276"/>
                  </a:ext>
                </a:extLst>
              </a:tr>
              <a:tr h="2589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100" dirty="0">
                          <a:effectLst/>
                        </a:rPr>
                        <a:t>#ff6565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354061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6647A777-C15F-4AE9-A33A-F96F1F13A898}"/>
              </a:ext>
            </a:extLst>
          </p:cNvPr>
          <p:cNvSpPr/>
          <p:nvPr/>
        </p:nvSpPr>
        <p:spPr>
          <a:xfrm>
            <a:off x="1715744" y="134879"/>
            <a:ext cx="3808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Palette</a:t>
            </a:r>
          </a:p>
        </p:txBody>
      </p:sp>
    </p:spTree>
    <p:extLst>
      <p:ext uri="{BB962C8B-B14F-4D97-AF65-F5344CB8AC3E}">
        <p14:creationId xmlns:p14="http://schemas.microsoft.com/office/powerpoint/2010/main" val="318541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43154D1-FF8C-4AF2-BD42-3B139681E6FA}"/>
              </a:ext>
            </a:extLst>
          </p:cNvPr>
          <p:cNvSpPr/>
          <p:nvPr/>
        </p:nvSpPr>
        <p:spPr>
          <a:xfrm>
            <a:off x="-479510" y="216231"/>
            <a:ext cx="60875" cy="2741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1156"/>
              </a:spcAft>
            </a:pPr>
            <a:r>
              <a:rPr lang="en-IN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D10ADD-99C0-433D-89D9-F997AD8EFED1}"/>
              </a:ext>
            </a:extLst>
          </p:cNvPr>
          <p:cNvSpPr/>
          <p:nvPr/>
        </p:nvSpPr>
        <p:spPr>
          <a:xfrm>
            <a:off x="-479510" y="627636"/>
            <a:ext cx="60875" cy="2741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1156"/>
              </a:spcAft>
            </a:pPr>
            <a:r>
              <a:rPr lang="en-IN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D857AA-2AEE-4946-A314-19F2D59958A3}"/>
              </a:ext>
            </a:extLst>
          </p:cNvPr>
          <p:cNvSpPr/>
          <p:nvPr/>
        </p:nvSpPr>
        <p:spPr>
          <a:xfrm>
            <a:off x="-479510" y="1039039"/>
            <a:ext cx="60875" cy="27419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1156"/>
              </a:spcAft>
            </a:pPr>
            <a:r>
              <a:rPr lang="en-IN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7D0F90-078D-41A1-99DB-A3015E268882}"/>
              </a:ext>
            </a:extLst>
          </p:cNvPr>
          <p:cNvSpPr/>
          <p:nvPr/>
        </p:nvSpPr>
        <p:spPr>
          <a:xfrm>
            <a:off x="4934420" y="7453076"/>
            <a:ext cx="96548" cy="38946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1156"/>
              </a:spcAft>
            </a:pPr>
            <a:r>
              <a:rPr lang="en-IN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5DEDDE-3062-4851-8FF7-DF146D0B05B5}"/>
              </a:ext>
            </a:extLst>
          </p:cNvPr>
          <p:cNvSpPr/>
          <p:nvPr/>
        </p:nvSpPr>
        <p:spPr>
          <a:xfrm>
            <a:off x="4934420" y="8037448"/>
            <a:ext cx="96548" cy="38946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1156"/>
              </a:spcAft>
            </a:pPr>
            <a:r>
              <a:rPr lang="en-IN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D5D119-42C3-4B08-97DB-F24735252FF2}"/>
              </a:ext>
            </a:extLst>
          </p:cNvPr>
          <p:cNvSpPr/>
          <p:nvPr/>
        </p:nvSpPr>
        <p:spPr>
          <a:xfrm>
            <a:off x="4934420" y="8624946"/>
            <a:ext cx="96548" cy="38946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1156"/>
              </a:spcAft>
            </a:pPr>
            <a:r>
              <a:rPr lang="en-IN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D19CE3-40B5-4B56-9AA3-88CF7A073783}"/>
              </a:ext>
            </a:extLst>
          </p:cNvPr>
          <p:cNvSpPr/>
          <p:nvPr/>
        </p:nvSpPr>
        <p:spPr>
          <a:xfrm>
            <a:off x="4934420" y="9209317"/>
            <a:ext cx="96548" cy="38946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1156"/>
              </a:spcAft>
            </a:pPr>
            <a:r>
              <a:rPr lang="en-IN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AFDD9D-F320-4BD1-98AA-33624430F7BA}"/>
              </a:ext>
            </a:extLst>
          </p:cNvPr>
          <p:cNvSpPr/>
          <p:nvPr/>
        </p:nvSpPr>
        <p:spPr>
          <a:xfrm>
            <a:off x="4934420" y="9793689"/>
            <a:ext cx="96548" cy="38946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1156"/>
              </a:spcAft>
            </a:pPr>
            <a:r>
              <a:rPr lang="en-IN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34E0EC-BF24-4B39-AC05-BE8A159CA5AE}"/>
              </a:ext>
            </a:extLst>
          </p:cNvPr>
          <p:cNvSpPr/>
          <p:nvPr/>
        </p:nvSpPr>
        <p:spPr>
          <a:xfrm>
            <a:off x="4934420" y="10381186"/>
            <a:ext cx="96548" cy="38946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1156"/>
              </a:spcAft>
            </a:pPr>
            <a:r>
              <a:rPr lang="en-IN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6168C2-B242-4BDC-9D7D-83635B10CEE1}"/>
              </a:ext>
            </a:extLst>
          </p:cNvPr>
          <p:cNvSpPr/>
          <p:nvPr/>
        </p:nvSpPr>
        <p:spPr>
          <a:xfrm>
            <a:off x="4934420" y="10965558"/>
            <a:ext cx="96548" cy="38946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1156"/>
              </a:spcAft>
            </a:pPr>
            <a:r>
              <a:rPr lang="en-IN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C4FD1460-77EC-4B2B-91D0-C29EE919EF07}"/>
              </a:ext>
            </a:extLst>
          </p:cNvPr>
          <p:cNvGrpSpPr/>
          <p:nvPr/>
        </p:nvGrpSpPr>
        <p:grpSpPr>
          <a:xfrm>
            <a:off x="374909" y="197760"/>
            <a:ext cx="3004155" cy="9585548"/>
            <a:chOff x="374909" y="197760"/>
            <a:chExt cx="3004155" cy="9585548"/>
          </a:xfrm>
        </p:grpSpPr>
        <p:pic>
          <p:nvPicPr>
            <p:cNvPr id="2080" name="Picture 28">
              <a:extLst>
                <a:ext uri="{FF2B5EF4-FFF2-40B4-BE49-F238E27FC236}">
                  <a16:creationId xmlns:a16="http://schemas.microsoft.com/office/drawing/2014/main" id="{03BAB13C-D1CA-44C3-836E-5009495A43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4"/>
            <a:stretch/>
          </p:blipFill>
          <p:spPr bwMode="auto">
            <a:xfrm>
              <a:off x="454395" y="2579401"/>
              <a:ext cx="2889395" cy="10585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9" name="Picture 30">
              <a:extLst>
                <a:ext uri="{FF2B5EF4-FFF2-40B4-BE49-F238E27FC236}">
                  <a16:creationId xmlns:a16="http://schemas.microsoft.com/office/drawing/2014/main" id="{78D22877-2386-4A32-9424-06A2261433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61" b="17767"/>
            <a:stretch/>
          </p:blipFill>
          <p:spPr bwMode="auto">
            <a:xfrm>
              <a:off x="447992" y="3749894"/>
              <a:ext cx="2877183" cy="10585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2">
              <a:extLst>
                <a:ext uri="{FF2B5EF4-FFF2-40B4-BE49-F238E27FC236}">
                  <a16:creationId xmlns:a16="http://schemas.microsoft.com/office/drawing/2014/main" id="{426737E7-8842-4A25-8EA9-88C05CF406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071"/>
            <a:stretch/>
          </p:blipFill>
          <p:spPr bwMode="auto">
            <a:xfrm>
              <a:off x="438639" y="4932071"/>
              <a:ext cx="2877183" cy="103926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7" name="Picture 98">
              <a:extLst>
                <a:ext uri="{FF2B5EF4-FFF2-40B4-BE49-F238E27FC236}">
                  <a16:creationId xmlns:a16="http://schemas.microsoft.com/office/drawing/2014/main" id="{2DF8299B-AFFA-47CE-AC3F-1D963D1109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7" t="29385" r="9447" b="5160"/>
            <a:stretch/>
          </p:blipFill>
          <p:spPr bwMode="auto">
            <a:xfrm>
              <a:off x="438639" y="7286297"/>
              <a:ext cx="2895798" cy="11867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5" name="Picture 100">
              <a:extLst>
                <a:ext uri="{FF2B5EF4-FFF2-40B4-BE49-F238E27FC236}">
                  <a16:creationId xmlns:a16="http://schemas.microsoft.com/office/drawing/2014/main" id="{68F6F51C-9C4A-4FBB-AF41-311FF8301A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36" r="4957" b="3294"/>
            <a:stretch/>
          </p:blipFill>
          <p:spPr bwMode="auto">
            <a:xfrm>
              <a:off x="429375" y="6098032"/>
              <a:ext cx="2895799" cy="107184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84A71C-485D-4D32-A9D6-3B604294C051}"/>
                </a:ext>
              </a:extLst>
            </p:cNvPr>
            <p:cNvGrpSpPr/>
            <p:nvPr/>
          </p:nvGrpSpPr>
          <p:grpSpPr>
            <a:xfrm>
              <a:off x="374909" y="1386030"/>
              <a:ext cx="2996032" cy="1160722"/>
              <a:chOff x="19355" y="165610"/>
              <a:chExt cx="2270642" cy="11588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BFA08F-B060-4949-B382-E2263CCB95F5}"/>
                  </a:ext>
                </a:extLst>
              </p:cNvPr>
              <p:cNvSpPr/>
              <p:nvPr/>
            </p:nvSpPr>
            <p:spPr>
              <a:xfrm>
                <a:off x="19355" y="278002"/>
                <a:ext cx="42144" cy="18993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1156"/>
                  </a:spcAft>
                </a:pPr>
                <a:r>
                  <a:rPr lang="en-IN" sz="1589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4C75BD-BF9F-4CAF-9BA8-11261DC643C5}"/>
                  </a:ext>
                </a:extLst>
              </p:cNvPr>
              <p:cNvSpPr/>
              <p:nvPr/>
            </p:nvSpPr>
            <p:spPr>
              <a:xfrm>
                <a:off x="19355" y="562990"/>
                <a:ext cx="42144" cy="18993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1156"/>
                  </a:spcAft>
                </a:pPr>
                <a:r>
                  <a:rPr lang="en-IN" sz="1589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D189FD-EDFB-45B2-8202-FC8508C230D0}"/>
                  </a:ext>
                </a:extLst>
              </p:cNvPr>
              <p:cNvSpPr/>
              <p:nvPr/>
            </p:nvSpPr>
            <p:spPr>
              <a:xfrm>
                <a:off x="19355" y="849502"/>
                <a:ext cx="42144" cy="18993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1156"/>
                  </a:spcAft>
                </a:pPr>
                <a:r>
                  <a:rPr lang="en-IN" sz="1589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8693F5E-6845-4781-B212-35C5AE2120BA}"/>
                  </a:ext>
                </a:extLst>
              </p:cNvPr>
              <p:cNvSpPr/>
              <p:nvPr/>
            </p:nvSpPr>
            <p:spPr>
              <a:xfrm>
                <a:off x="19355" y="1134490"/>
                <a:ext cx="42144" cy="18993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1156"/>
                  </a:spcAft>
                </a:pPr>
                <a:r>
                  <a:rPr lang="en-IN" sz="1589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44F182A-BD39-4CB0-9F43-8A8679B5D085}"/>
                  </a:ext>
                </a:extLst>
              </p:cNvPr>
              <p:cNvPicPr/>
              <p:nvPr/>
            </p:nvPicPr>
            <p:blipFill rotWithShape="1">
              <a:blip r:embed="rId7"/>
              <a:srcRect l="3271" t="29692" r="1751"/>
              <a:stretch/>
            </p:blipFill>
            <p:spPr>
              <a:xfrm>
                <a:off x="61499" y="165610"/>
                <a:ext cx="2228498" cy="1073278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4F24BC7-6276-4FBC-B148-E97D5268B2F4}"/>
                </a:ext>
              </a:extLst>
            </p:cNvPr>
            <p:cNvPicPr/>
            <p:nvPr/>
          </p:nvPicPr>
          <p:blipFill rotWithShape="1">
            <a:blip r:embed="rId8"/>
            <a:srcRect l="4165" t="19467" r="3175" b="6121"/>
            <a:stretch/>
          </p:blipFill>
          <p:spPr>
            <a:xfrm>
              <a:off x="438639" y="197760"/>
              <a:ext cx="2940425" cy="10750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578AB09-DD63-4496-988F-E333E89557B5}"/>
                </a:ext>
              </a:extLst>
            </p:cNvPr>
            <p:cNvPicPr/>
            <p:nvPr/>
          </p:nvPicPr>
          <p:blipFill rotWithShape="1">
            <a:blip r:embed="rId9"/>
            <a:srcRect t="9779" r="3967" b="6783"/>
            <a:stretch/>
          </p:blipFill>
          <p:spPr>
            <a:xfrm>
              <a:off x="447993" y="8595285"/>
              <a:ext cx="2895798" cy="11880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0" name="Rectangle 34">
            <a:extLst>
              <a:ext uri="{FF2B5EF4-FFF2-40B4-BE49-F238E27FC236}">
                <a16:creationId xmlns:a16="http://schemas.microsoft.com/office/drawing/2014/main" id="{57DAEA8C-1A1E-4615-9C9B-07990663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2" y="7169700"/>
            <a:ext cx="322845" cy="126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F55B324E-ED97-44E8-A75C-9266F28A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2" y="8962870"/>
            <a:ext cx="322845" cy="126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id="{39895ADE-0B38-4AB5-A9F8-7277C00D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2" y="10315770"/>
            <a:ext cx="322845" cy="126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4426E9B0-7DC9-4F8B-B358-456025DEE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4" y="13214136"/>
            <a:ext cx="266804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600"/>
          </a:p>
        </p:txBody>
      </p:sp>
      <p:sp>
        <p:nvSpPr>
          <p:cNvPr id="30" name="Rectangle 38">
            <a:extLst>
              <a:ext uri="{FF2B5EF4-FFF2-40B4-BE49-F238E27FC236}">
                <a16:creationId xmlns:a16="http://schemas.microsoft.com/office/drawing/2014/main" id="{0E29F7BF-AE9B-4CB8-A07E-E1740B770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5" y="13177504"/>
            <a:ext cx="6101670" cy="126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                                                                                                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D3317ED5-D419-4437-AB8D-124AAF3A6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2" y="15183124"/>
            <a:ext cx="322845" cy="77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id="{214CAFAA-D63F-4133-A597-52D11845B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4" y="18171722"/>
            <a:ext cx="266804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600"/>
          </a:p>
        </p:txBody>
      </p:sp>
      <p:sp>
        <p:nvSpPr>
          <p:cNvPr id="38" name="Rectangle 52">
            <a:extLst>
              <a:ext uri="{FF2B5EF4-FFF2-40B4-BE49-F238E27FC236}">
                <a16:creationId xmlns:a16="http://schemas.microsoft.com/office/drawing/2014/main" id="{62AA3752-C139-4B38-AC70-5F622ED8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2" y="18587567"/>
            <a:ext cx="322845" cy="10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89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39" name="Rectangle 53">
            <a:extLst>
              <a:ext uri="{FF2B5EF4-FFF2-40B4-BE49-F238E27FC236}">
                <a16:creationId xmlns:a16="http://schemas.microsoft.com/office/drawing/2014/main" id="{DBB53FD3-1FDE-4627-AA12-184A4545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5" y="18595435"/>
            <a:ext cx="7223772" cy="166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600">
                <a:latin typeface="Arial" panose="020B0604020202020204" pitchFamily="34" charset="0"/>
              </a:rPr>
            </a:br>
            <a:endParaRPr lang="en-US" altLang="en-US" sz="260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                                                                                                                    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3E1AE85D-C2FA-410E-8DC6-2ADF2C4BE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2" y="20269179"/>
            <a:ext cx="322845" cy="151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50" name="Rectangle 58">
            <a:extLst>
              <a:ext uri="{FF2B5EF4-FFF2-40B4-BE49-F238E27FC236}">
                <a16:creationId xmlns:a16="http://schemas.microsoft.com/office/drawing/2014/main" id="{AD43318C-5BFC-4462-BA3E-E7C855C4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252" y="22218092"/>
            <a:ext cx="322845" cy="135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89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1156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89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D22FE0D2-AED3-4678-8CFC-529FB1112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4" y="24005255"/>
            <a:ext cx="266804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600"/>
          </a:p>
        </p:txBody>
      </p:sp>
      <p:sp>
        <p:nvSpPr>
          <p:cNvPr id="52" name="Rectangle 60">
            <a:extLst>
              <a:ext uri="{FF2B5EF4-FFF2-40B4-BE49-F238E27FC236}">
                <a16:creationId xmlns:a16="http://schemas.microsoft.com/office/drawing/2014/main" id="{1BF2C511-FD6D-4247-B0C9-38BC4AA8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4" y="26151555"/>
            <a:ext cx="266804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600"/>
          </a:p>
        </p:txBody>
      </p:sp>
      <p:sp>
        <p:nvSpPr>
          <p:cNvPr id="53" name="Rectangle 61">
            <a:extLst>
              <a:ext uri="{FF2B5EF4-FFF2-40B4-BE49-F238E27FC236}">
                <a16:creationId xmlns:a16="http://schemas.microsoft.com/office/drawing/2014/main" id="{7818A6CF-B665-423A-9A30-CCD4A9768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4" y="28352889"/>
            <a:ext cx="266804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600"/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E7DC59D5-F215-4E8B-848B-4634E2B2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04" y="30311158"/>
            <a:ext cx="266804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60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6B934E72-B6C7-4EF2-B6B0-6D695A01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12159"/>
              </p:ext>
            </p:extLst>
          </p:nvPr>
        </p:nvGraphicFramePr>
        <p:xfrm>
          <a:off x="3972887" y="3978527"/>
          <a:ext cx="1555659" cy="53772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55659">
                  <a:extLst>
                    <a:ext uri="{9D8B030D-6E8A-4147-A177-3AD203B41FA5}">
                      <a16:colId xmlns:a16="http://schemas.microsoft.com/office/drawing/2014/main" val="2631678630"/>
                    </a:ext>
                  </a:extLst>
                </a:gridCol>
              </a:tblGrid>
              <a:tr h="2688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#F76262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412902375"/>
                  </a:ext>
                </a:extLst>
              </a:tr>
              <a:tr h="2688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#216583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172955489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586E141-B331-4205-A33D-2A9F6C209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47226"/>
              </p:ext>
            </p:extLst>
          </p:nvPr>
        </p:nvGraphicFramePr>
        <p:xfrm>
          <a:off x="3970151" y="5109519"/>
          <a:ext cx="1555659" cy="5256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55659">
                  <a:extLst>
                    <a:ext uri="{9D8B030D-6E8A-4147-A177-3AD203B41FA5}">
                      <a16:colId xmlns:a16="http://schemas.microsoft.com/office/drawing/2014/main" val="3078458938"/>
                    </a:ext>
                  </a:extLst>
                </a:gridCol>
              </a:tblGrid>
              <a:tr h="262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#142F43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4159952797"/>
                  </a:ext>
                </a:extLst>
              </a:tr>
              <a:tr h="262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#FFAB4C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1906412478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3F6A8BC-E78E-4AF4-A54A-6B0961392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83862"/>
              </p:ext>
            </p:extLst>
          </p:nvPr>
        </p:nvGraphicFramePr>
        <p:xfrm>
          <a:off x="3970150" y="7511837"/>
          <a:ext cx="1555659" cy="5256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55659">
                  <a:extLst>
                    <a:ext uri="{9D8B030D-6E8A-4147-A177-3AD203B41FA5}">
                      <a16:colId xmlns:a16="http://schemas.microsoft.com/office/drawing/2014/main" val="3506555485"/>
                    </a:ext>
                  </a:extLst>
                </a:gridCol>
              </a:tblGrid>
              <a:tr h="2654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IN" sz="1100" dirty="0">
                          <a:effectLst/>
                        </a:rPr>
                        <a:t>#fe0176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234651"/>
                  </a:ext>
                </a:extLst>
              </a:tr>
              <a:tr h="2601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650"/>
                        </a:spcAft>
                      </a:pPr>
                      <a:r>
                        <a:rPr lang="en-IN" sz="1100" dirty="0">
                          <a:effectLst/>
                        </a:rPr>
                        <a:t>#182875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333710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6CFEBF2-B81D-4929-858D-AA4E06F87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77240"/>
              </p:ext>
            </p:extLst>
          </p:nvPr>
        </p:nvGraphicFramePr>
        <p:xfrm>
          <a:off x="3970150" y="6283563"/>
          <a:ext cx="1555659" cy="5256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55659">
                  <a:extLst>
                    <a:ext uri="{9D8B030D-6E8A-4147-A177-3AD203B41FA5}">
                      <a16:colId xmlns:a16="http://schemas.microsoft.com/office/drawing/2014/main" val="2216793233"/>
                    </a:ext>
                  </a:extLst>
                </a:gridCol>
              </a:tblGrid>
              <a:tr h="262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#fbeee6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631418"/>
                  </a:ext>
                </a:extLst>
              </a:tr>
              <a:tr h="2628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#335288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679321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ED7AEE7-F04F-42DD-B3DF-3B38CB4B0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69667"/>
              </p:ext>
            </p:extLst>
          </p:nvPr>
        </p:nvGraphicFramePr>
        <p:xfrm>
          <a:off x="3970151" y="1672919"/>
          <a:ext cx="1558396" cy="56007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58396">
                  <a:extLst>
                    <a:ext uri="{9D8B030D-6E8A-4147-A177-3AD203B41FA5}">
                      <a16:colId xmlns:a16="http://schemas.microsoft.com/office/drawing/2014/main" val="2668344680"/>
                    </a:ext>
                  </a:extLst>
                </a:gridCol>
              </a:tblGrid>
              <a:tr h="2841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100" dirty="0">
                          <a:effectLst/>
                        </a:rPr>
                        <a:t>#9adcff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993440"/>
                  </a:ext>
                </a:extLst>
              </a:tr>
              <a:tr h="2759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100" dirty="0">
                          <a:effectLst/>
                        </a:rPr>
                        <a:t>#fef89a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467437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00288CE2-C7B2-46F8-BCF0-D54AE827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79216"/>
              </p:ext>
            </p:extLst>
          </p:nvPr>
        </p:nvGraphicFramePr>
        <p:xfrm>
          <a:off x="3970150" y="8819680"/>
          <a:ext cx="1555659" cy="5256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55659">
                  <a:extLst>
                    <a:ext uri="{9D8B030D-6E8A-4147-A177-3AD203B41FA5}">
                      <a16:colId xmlns:a16="http://schemas.microsoft.com/office/drawing/2014/main" val="1562020866"/>
                    </a:ext>
                  </a:extLst>
                </a:gridCol>
              </a:tblGrid>
              <a:tr h="2666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100" dirty="0">
                          <a:effectLst/>
                        </a:rPr>
                        <a:t>#FFC300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727339"/>
                  </a:ext>
                </a:extLst>
              </a:tr>
              <a:tr h="2589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580"/>
                        </a:spcAft>
                      </a:pPr>
                      <a:r>
                        <a:rPr lang="en-IN" sz="1100" dirty="0">
                          <a:effectLst/>
                        </a:rPr>
                        <a:t>#FF1818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872603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2A3E07C-54D0-469A-8AB4-BF6F87A28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94588"/>
              </p:ext>
            </p:extLst>
          </p:nvPr>
        </p:nvGraphicFramePr>
        <p:xfrm>
          <a:off x="3970151" y="2776032"/>
          <a:ext cx="1558396" cy="55337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58396">
                  <a:extLst>
                    <a:ext uri="{9D8B030D-6E8A-4147-A177-3AD203B41FA5}">
                      <a16:colId xmlns:a16="http://schemas.microsoft.com/office/drawing/2014/main" val="1439923026"/>
                    </a:ext>
                  </a:extLst>
                </a:gridCol>
              </a:tblGrid>
              <a:tr h="2762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 #FF5722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3137028739"/>
                  </a:ext>
                </a:extLst>
              </a:tr>
              <a:tr h="2771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#474744 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3212888273"/>
                  </a:ext>
                </a:extLst>
              </a:tr>
            </a:tbl>
          </a:graphicData>
        </a:graphic>
      </p:graphicFrame>
      <p:graphicFrame>
        <p:nvGraphicFramePr>
          <p:cNvPr id="2048" name="Table 2047">
            <a:extLst>
              <a:ext uri="{FF2B5EF4-FFF2-40B4-BE49-F238E27FC236}">
                <a16:creationId xmlns:a16="http://schemas.microsoft.com/office/drawing/2014/main" id="{A2DC67E0-098B-4288-A523-A4C69D1A1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51924"/>
              </p:ext>
            </p:extLst>
          </p:nvPr>
        </p:nvGraphicFramePr>
        <p:xfrm>
          <a:off x="3970151" y="478967"/>
          <a:ext cx="1558396" cy="58804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58396">
                  <a:extLst>
                    <a:ext uri="{9D8B030D-6E8A-4147-A177-3AD203B41FA5}">
                      <a16:colId xmlns:a16="http://schemas.microsoft.com/office/drawing/2014/main" val="3999785587"/>
                    </a:ext>
                  </a:extLst>
                </a:gridCol>
              </a:tblGrid>
              <a:tr h="294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40"/>
                        </a:spcAft>
                      </a:pPr>
                      <a:r>
                        <a:rPr lang="en-IN" sz="1100" dirty="0">
                          <a:effectLst/>
                        </a:rPr>
                        <a:t>#f48840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885268"/>
                  </a:ext>
                </a:extLst>
              </a:tr>
              <a:tr h="294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40"/>
                        </a:spcAft>
                      </a:pPr>
                      <a:r>
                        <a:rPr lang="en-IN" sz="1100" dirty="0">
                          <a:effectLst/>
                        </a:rPr>
                        <a:t>#b95253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09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9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103</Words>
  <Application>Microsoft Office PowerPoint</Application>
  <PresentationFormat>A4 Paper (210x297 mm)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Kumar</dc:creator>
  <cp:lastModifiedBy>Sandeep Kumar</cp:lastModifiedBy>
  <cp:revision>1</cp:revision>
  <dcterms:created xsi:type="dcterms:W3CDTF">2022-03-02T05:20:06Z</dcterms:created>
  <dcterms:modified xsi:type="dcterms:W3CDTF">2022-03-02T06:07:19Z</dcterms:modified>
</cp:coreProperties>
</file>