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5" r:id="rId4"/>
    <p:sldId id="276" r:id="rId5"/>
    <p:sldId id="258" r:id="rId6"/>
    <p:sldId id="287" r:id="rId7"/>
    <p:sldId id="272" r:id="rId8"/>
    <p:sldId id="270" r:id="rId9"/>
    <p:sldId id="259" r:id="rId10"/>
    <p:sldId id="260" r:id="rId11"/>
    <p:sldId id="274" r:id="rId12"/>
    <p:sldId id="269" r:id="rId13"/>
    <p:sldId id="261" r:id="rId14"/>
    <p:sldId id="264" r:id="rId15"/>
    <p:sldId id="262" r:id="rId16"/>
    <p:sldId id="263" r:id="rId17"/>
    <p:sldId id="273" r:id="rId18"/>
    <p:sldId id="277" r:id="rId19"/>
    <p:sldId id="278" r:id="rId20"/>
    <p:sldId id="279" r:id="rId21"/>
    <p:sldId id="280" r:id="rId22"/>
    <p:sldId id="281" r:id="rId23"/>
    <p:sldId id="282" r:id="rId24"/>
    <p:sldId id="266" r:id="rId25"/>
    <p:sldId id="284" r:id="rId26"/>
    <p:sldId id="267" r:id="rId27"/>
    <p:sldId id="268" r:id="rId28"/>
    <p:sldId id="283"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chopra" initials="pc" lastIdx="1" clrIdx="0">
    <p:extLst>
      <p:ext uri="{19B8F6BF-5375-455C-9EA6-DF929625EA0E}">
        <p15:presenceInfo xmlns:p15="http://schemas.microsoft.com/office/powerpoint/2012/main" userId="6c7b07ef499c3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6FE5C-4E00-4B74-9BCF-48E02AA91DFB}" type="doc">
      <dgm:prSet loTypeId="urn:microsoft.com/office/officeart/2005/8/layout/vList6" loCatId="list" qsTypeId="urn:microsoft.com/office/officeart/2005/8/quickstyle/simple3" qsCatId="simple" csTypeId="urn:microsoft.com/office/officeart/2005/8/colors/accent1_2" csCatId="accent1" phldr="1"/>
      <dgm:spPr/>
      <dgm:t>
        <a:bodyPr/>
        <a:lstStyle/>
        <a:p>
          <a:endParaRPr lang="en-US"/>
        </a:p>
      </dgm:t>
    </dgm:pt>
    <dgm:pt modelId="{0BF0442A-6691-497E-B048-A0890624DFB0}">
      <dgm:prSet custT="1"/>
      <dgm:spPr/>
      <dgm:t>
        <a:bodyPr/>
        <a:lstStyle/>
        <a:p>
          <a:pPr rtl="0"/>
          <a:r>
            <a:rPr lang="en-US" sz="2000" b="1" dirty="0" smtClean="0">
              <a:latin typeface="Baskerville Old Face" panose="02020602080505020303" pitchFamily="18" charset="0"/>
            </a:rPr>
            <a:t>Model Name	</a:t>
          </a:r>
          <a:endParaRPr lang="en-US" sz="2000" b="1" dirty="0">
            <a:latin typeface="Baskerville Old Face" panose="02020602080505020303" pitchFamily="18" charset="0"/>
          </a:endParaRPr>
        </a:p>
      </dgm:t>
    </dgm:pt>
    <dgm:pt modelId="{D9DF0DCD-A426-4CEC-9816-B3C387B90219}" type="parTrans" cxnId="{FA52C6A8-C7A7-42D1-B2F4-CB34FCE3713A}">
      <dgm:prSet/>
      <dgm:spPr/>
      <dgm:t>
        <a:bodyPr/>
        <a:lstStyle/>
        <a:p>
          <a:endParaRPr lang="en-US"/>
        </a:p>
      </dgm:t>
    </dgm:pt>
    <dgm:pt modelId="{FFF6EF7F-AAB3-4C13-B943-B0952869A7B3}" type="sibTrans" cxnId="{FA52C6A8-C7A7-42D1-B2F4-CB34FCE3713A}">
      <dgm:prSet/>
      <dgm:spPr/>
      <dgm:t>
        <a:bodyPr/>
        <a:lstStyle/>
        <a:p>
          <a:endParaRPr lang="en-US"/>
        </a:p>
      </dgm:t>
    </dgm:pt>
    <dgm:pt modelId="{5B9EBA8B-08AF-4F01-B8BD-2FAF80090360}">
      <dgm:prSet custT="1"/>
      <dgm:spPr/>
      <dgm:t>
        <a:bodyPr/>
        <a:lstStyle/>
        <a:p>
          <a:pPr algn="ctr" rtl="0"/>
          <a:r>
            <a:rPr lang="en-US" sz="2400" b="1" dirty="0" smtClean="0">
              <a:latin typeface="Baskerville Old Face" panose="02020602080505020303" pitchFamily="18" charset="0"/>
            </a:rPr>
            <a:t> 0.787</a:t>
          </a:r>
          <a:endParaRPr lang="en-US" sz="2400" b="1" dirty="0">
            <a:latin typeface="Baskerville Old Face" panose="02020602080505020303" pitchFamily="18" charset="0"/>
          </a:endParaRPr>
        </a:p>
      </dgm:t>
    </dgm:pt>
    <dgm:pt modelId="{CC4EF7A1-32B0-4285-9053-5A902056BD2D}" type="parTrans" cxnId="{1EE50172-D86D-4215-B3B8-26C96EDD545C}">
      <dgm:prSet/>
      <dgm:spPr/>
      <dgm:t>
        <a:bodyPr/>
        <a:lstStyle/>
        <a:p>
          <a:endParaRPr lang="en-US"/>
        </a:p>
      </dgm:t>
    </dgm:pt>
    <dgm:pt modelId="{875E2581-DAFD-449F-B09A-72E58B82F72E}" type="sibTrans" cxnId="{1EE50172-D86D-4215-B3B8-26C96EDD545C}">
      <dgm:prSet/>
      <dgm:spPr/>
      <dgm:t>
        <a:bodyPr/>
        <a:lstStyle/>
        <a:p>
          <a:endParaRPr lang="en-US"/>
        </a:p>
      </dgm:t>
    </dgm:pt>
    <dgm:pt modelId="{7591619B-BAC9-47FC-9B24-32F3D080A830}">
      <dgm:prSet custT="1"/>
      <dgm:spPr/>
      <dgm:t>
        <a:bodyPr/>
        <a:lstStyle/>
        <a:p>
          <a:r>
            <a:rPr lang="en-US" sz="2000" b="1" dirty="0" smtClean="0">
              <a:latin typeface="Baskerville Old Face" panose="02020602080505020303" pitchFamily="18" charset="0"/>
            </a:rPr>
            <a:t>Chow-Liu’s </a:t>
          </a:r>
          <a:endParaRPr lang="en-US" sz="2000" b="1" dirty="0">
            <a:latin typeface="Baskerville Old Face" panose="02020602080505020303" pitchFamily="18" charset="0"/>
          </a:endParaRPr>
        </a:p>
      </dgm:t>
    </dgm:pt>
    <dgm:pt modelId="{4B91BF1E-4A40-4495-9EAB-56DBA7EE3928}" type="parTrans" cxnId="{18F1DDA7-CC4A-49FB-BB7D-CA45076E134C}">
      <dgm:prSet/>
      <dgm:spPr/>
      <dgm:t>
        <a:bodyPr/>
        <a:lstStyle/>
        <a:p>
          <a:endParaRPr lang="en-US"/>
        </a:p>
      </dgm:t>
    </dgm:pt>
    <dgm:pt modelId="{AF6F3FD8-7C3F-4B1E-A2FA-C1C970FF437C}" type="sibTrans" cxnId="{18F1DDA7-CC4A-49FB-BB7D-CA45076E134C}">
      <dgm:prSet/>
      <dgm:spPr/>
      <dgm:t>
        <a:bodyPr/>
        <a:lstStyle/>
        <a:p>
          <a:endParaRPr lang="en-US"/>
        </a:p>
      </dgm:t>
    </dgm:pt>
    <dgm:pt modelId="{23075AE3-67B5-4848-96ED-0A297C9BDD67}">
      <dgm:prSet custT="1"/>
      <dgm:spPr/>
      <dgm:t>
        <a:bodyPr/>
        <a:lstStyle/>
        <a:p>
          <a:pPr algn="ctr" rtl="0"/>
          <a:r>
            <a:rPr lang="en-US" sz="2400" b="1" dirty="0" smtClean="0">
              <a:latin typeface="Baskerville Old Face" panose="02020602080505020303" pitchFamily="18" charset="0"/>
            </a:rPr>
            <a:t> 0.803</a:t>
          </a:r>
          <a:endParaRPr lang="en-US" sz="2400" b="1" dirty="0">
            <a:latin typeface="Baskerville Old Face" panose="02020602080505020303" pitchFamily="18" charset="0"/>
          </a:endParaRPr>
        </a:p>
      </dgm:t>
    </dgm:pt>
    <dgm:pt modelId="{FDF751FB-A409-4108-B2D1-4304A9D6DB47}" type="parTrans" cxnId="{9B16D7D7-5603-44F5-B983-2D677F2893A9}">
      <dgm:prSet/>
      <dgm:spPr/>
      <dgm:t>
        <a:bodyPr/>
        <a:lstStyle/>
        <a:p>
          <a:endParaRPr lang="en-US"/>
        </a:p>
      </dgm:t>
    </dgm:pt>
    <dgm:pt modelId="{FEC802BD-907B-4BCD-BB1D-761D2CED9819}" type="sibTrans" cxnId="{9B16D7D7-5603-44F5-B983-2D677F2893A9}">
      <dgm:prSet/>
      <dgm:spPr/>
      <dgm:t>
        <a:bodyPr/>
        <a:lstStyle/>
        <a:p>
          <a:endParaRPr lang="en-US"/>
        </a:p>
      </dgm:t>
    </dgm:pt>
    <dgm:pt modelId="{3B205992-81F0-4AB9-885D-933CCD9027C0}">
      <dgm:prSet custT="1"/>
      <dgm:spPr/>
      <dgm:t>
        <a:bodyPr/>
        <a:lstStyle/>
        <a:p>
          <a:pPr rtl="0"/>
          <a:r>
            <a:rPr lang="en-US" sz="2000" b="1" dirty="0" smtClean="0">
              <a:latin typeface="Baskerville Old Face" panose="02020602080505020303" pitchFamily="18" charset="0"/>
            </a:rPr>
            <a:t>Hill-</a:t>
          </a:r>
          <a:r>
            <a:rPr lang="en-US" sz="2000" b="1" dirty="0" err="1" smtClean="0">
              <a:latin typeface="Baskerville Old Face" panose="02020602080505020303" pitchFamily="18" charset="0"/>
            </a:rPr>
            <a:t>Climbin</a:t>
          </a:r>
          <a:r>
            <a:rPr lang="en-US" sz="2000" b="1" dirty="0" smtClean="0">
              <a:latin typeface="Baskerville Old Face" panose="02020602080505020303" pitchFamily="18" charset="0"/>
            </a:rPr>
            <a:t> TAN</a:t>
          </a:r>
          <a:endParaRPr lang="en-US" sz="2000" b="1" dirty="0">
            <a:latin typeface="Baskerville Old Face" panose="02020602080505020303" pitchFamily="18" charset="0"/>
          </a:endParaRPr>
        </a:p>
      </dgm:t>
    </dgm:pt>
    <dgm:pt modelId="{7AA759CF-E47D-4E7B-AE76-49A2852FB8FD}" type="parTrans" cxnId="{07E5AB00-93EF-464E-811A-ACD3D462765D}">
      <dgm:prSet/>
      <dgm:spPr/>
      <dgm:t>
        <a:bodyPr/>
        <a:lstStyle/>
        <a:p>
          <a:endParaRPr lang="en-US"/>
        </a:p>
      </dgm:t>
    </dgm:pt>
    <dgm:pt modelId="{6C56CFB9-14D0-443F-A5CA-91CA3E9798A2}" type="sibTrans" cxnId="{07E5AB00-93EF-464E-811A-ACD3D462765D}">
      <dgm:prSet/>
      <dgm:spPr/>
      <dgm:t>
        <a:bodyPr/>
        <a:lstStyle/>
        <a:p>
          <a:endParaRPr lang="en-US"/>
        </a:p>
      </dgm:t>
    </dgm:pt>
    <dgm:pt modelId="{E62F0293-894E-4AFB-BF66-2B8E5ED8D306}">
      <dgm:prSet custT="1"/>
      <dgm:spPr/>
      <dgm:t>
        <a:bodyPr/>
        <a:lstStyle/>
        <a:p>
          <a:pPr algn="ctr" rtl="0"/>
          <a:r>
            <a:rPr lang="en-US" sz="2400" b="1" dirty="0" smtClean="0">
              <a:latin typeface="Baskerville Old Face" panose="02020602080505020303" pitchFamily="18" charset="0"/>
            </a:rPr>
            <a:t> 0.804</a:t>
          </a:r>
          <a:endParaRPr lang="en-US" sz="2400" b="1" dirty="0">
            <a:latin typeface="Baskerville Old Face" panose="02020602080505020303" pitchFamily="18" charset="0"/>
          </a:endParaRPr>
        </a:p>
      </dgm:t>
    </dgm:pt>
    <dgm:pt modelId="{A7D38F82-BDA4-4539-8A53-59FA90532004}" type="parTrans" cxnId="{596E648B-8BFB-430A-90AC-7933A7B91ACB}">
      <dgm:prSet/>
      <dgm:spPr/>
      <dgm:t>
        <a:bodyPr/>
        <a:lstStyle/>
        <a:p>
          <a:endParaRPr lang="en-US"/>
        </a:p>
      </dgm:t>
    </dgm:pt>
    <dgm:pt modelId="{AF3950C9-FA86-479E-BAB3-C5E1DC2959EA}" type="sibTrans" cxnId="{596E648B-8BFB-430A-90AC-7933A7B91ACB}">
      <dgm:prSet/>
      <dgm:spPr/>
      <dgm:t>
        <a:bodyPr/>
        <a:lstStyle/>
        <a:p>
          <a:endParaRPr lang="en-US"/>
        </a:p>
      </dgm:t>
    </dgm:pt>
    <dgm:pt modelId="{73CE5820-C31C-46BE-A33E-393C277236C6}">
      <dgm:prSet custT="1"/>
      <dgm:spPr/>
      <dgm:t>
        <a:bodyPr/>
        <a:lstStyle/>
        <a:p>
          <a:pPr rtl="0"/>
          <a:r>
            <a:rPr lang="en-US" sz="2000" b="1" dirty="0" smtClean="0">
              <a:latin typeface="Baskerville Old Face" panose="02020602080505020303" pitchFamily="18" charset="0"/>
            </a:rPr>
            <a:t>Hill-Climbing Super Parent- TAN</a:t>
          </a:r>
          <a:endParaRPr lang="en-US" sz="2000" b="1" dirty="0">
            <a:latin typeface="Baskerville Old Face" panose="02020602080505020303" pitchFamily="18" charset="0"/>
          </a:endParaRPr>
        </a:p>
      </dgm:t>
    </dgm:pt>
    <dgm:pt modelId="{7AA53B50-0B7E-4ECA-8111-FAB1FE3570B3}" type="parTrans" cxnId="{D099A49F-BD4F-4150-AA59-41A5D81D53F1}">
      <dgm:prSet/>
      <dgm:spPr/>
      <dgm:t>
        <a:bodyPr/>
        <a:lstStyle/>
        <a:p>
          <a:endParaRPr lang="en-US"/>
        </a:p>
      </dgm:t>
    </dgm:pt>
    <dgm:pt modelId="{D0ABDF95-D2B7-4BA1-834E-250A0DE17563}" type="sibTrans" cxnId="{D099A49F-BD4F-4150-AA59-41A5D81D53F1}">
      <dgm:prSet/>
      <dgm:spPr/>
      <dgm:t>
        <a:bodyPr/>
        <a:lstStyle/>
        <a:p>
          <a:endParaRPr lang="en-US"/>
        </a:p>
      </dgm:t>
    </dgm:pt>
    <dgm:pt modelId="{5FD9BD0D-0B56-4117-B51E-165DBBF3E902}">
      <dgm:prSet custT="1"/>
      <dgm:spPr/>
      <dgm:t>
        <a:bodyPr/>
        <a:lstStyle/>
        <a:p>
          <a:pPr algn="ctr" rtl="0"/>
          <a:r>
            <a:rPr lang="en-US" sz="2400" b="1" dirty="0" smtClean="0">
              <a:latin typeface="Baskerville Old Face" panose="02020602080505020303" pitchFamily="18" charset="0"/>
            </a:rPr>
            <a:t> 0.787</a:t>
          </a:r>
          <a:endParaRPr lang="en-US" sz="2400" b="1" dirty="0">
            <a:latin typeface="Baskerville Old Face" panose="02020602080505020303" pitchFamily="18" charset="0"/>
          </a:endParaRPr>
        </a:p>
      </dgm:t>
    </dgm:pt>
    <dgm:pt modelId="{CE4A8171-4A1B-441E-8667-1E59A21B1B67}" type="parTrans" cxnId="{6C2E85E4-63C6-48D4-A545-E1056778D931}">
      <dgm:prSet/>
      <dgm:spPr/>
      <dgm:t>
        <a:bodyPr/>
        <a:lstStyle/>
        <a:p>
          <a:endParaRPr lang="en-US"/>
        </a:p>
      </dgm:t>
    </dgm:pt>
    <dgm:pt modelId="{94A532F6-BEFE-4AEF-9231-B852C4F62018}" type="sibTrans" cxnId="{6C2E85E4-63C6-48D4-A545-E1056778D931}">
      <dgm:prSet/>
      <dgm:spPr/>
      <dgm:t>
        <a:bodyPr/>
        <a:lstStyle/>
        <a:p>
          <a:endParaRPr lang="en-US"/>
        </a:p>
      </dgm:t>
    </dgm:pt>
    <dgm:pt modelId="{F6FCD7E1-DFB1-443D-A9D2-E374B221F2A9}">
      <dgm:prSet custT="1"/>
      <dgm:spPr/>
      <dgm:t>
        <a:bodyPr/>
        <a:lstStyle/>
        <a:p>
          <a:pPr rtl="0"/>
          <a:r>
            <a:rPr lang="en-US" sz="2000" b="1" dirty="0" smtClean="0">
              <a:latin typeface="Baskerville Old Face" panose="02020602080505020303" pitchFamily="18" charset="0"/>
            </a:rPr>
            <a:t>Forward sequential selection and joining (FSSJ</a:t>
          </a:r>
          <a:r>
            <a:rPr lang="en-US" sz="2000" b="1" smtClean="0">
              <a:latin typeface="Baskerville Old Face" panose="02020602080505020303" pitchFamily="18" charset="0"/>
            </a:rPr>
            <a:t>) </a:t>
          </a:r>
          <a:endParaRPr lang="en-US" sz="2000" b="1" dirty="0">
            <a:latin typeface="Baskerville Old Face" panose="02020602080505020303" pitchFamily="18" charset="0"/>
          </a:endParaRPr>
        </a:p>
      </dgm:t>
    </dgm:pt>
    <dgm:pt modelId="{9AD530B3-0CF9-4F14-BF0E-4AC73CC9562D}" type="parTrans" cxnId="{4B7B0694-8D9E-4F8B-B89B-D306922D955A}">
      <dgm:prSet/>
      <dgm:spPr/>
      <dgm:t>
        <a:bodyPr/>
        <a:lstStyle/>
        <a:p>
          <a:endParaRPr lang="en-US"/>
        </a:p>
      </dgm:t>
    </dgm:pt>
    <dgm:pt modelId="{A5999FAD-D3FA-4972-864C-686DE26E4F65}" type="sibTrans" cxnId="{4B7B0694-8D9E-4F8B-B89B-D306922D955A}">
      <dgm:prSet/>
      <dgm:spPr/>
      <dgm:t>
        <a:bodyPr/>
        <a:lstStyle/>
        <a:p>
          <a:endParaRPr lang="en-US"/>
        </a:p>
      </dgm:t>
    </dgm:pt>
    <dgm:pt modelId="{90DB6890-4CC3-4A93-BB78-7164811BF498}">
      <dgm:prSet custT="1"/>
      <dgm:spPr/>
      <dgm:t>
        <a:bodyPr/>
        <a:lstStyle/>
        <a:p>
          <a:pPr rtl="0"/>
          <a:r>
            <a:rPr lang="en-US" sz="2000" b="1" dirty="0" smtClean="0">
              <a:latin typeface="Baskerville Old Face" panose="02020602080505020303" pitchFamily="18" charset="0"/>
            </a:rPr>
            <a:t>Backward sequential elimination and  joining (BSEJ) </a:t>
          </a:r>
          <a:endParaRPr lang="en-US" sz="2000" b="1" dirty="0">
            <a:latin typeface="Baskerville Old Face" panose="02020602080505020303" pitchFamily="18" charset="0"/>
          </a:endParaRPr>
        </a:p>
      </dgm:t>
    </dgm:pt>
    <dgm:pt modelId="{50F4231D-CE09-4E58-9D5C-D791CDF6835A}" type="parTrans" cxnId="{91175E78-DFA2-4865-A302-E6422BF18A7A}">
      <dgm:prSet/>
      <dgm:spPr/>
      <dgm:t>
        <a:bodyPr/>
        <a:lstStyle/>
        <a:p>
          <a:endParaRPr lang="en-US"/>
        </a:p>
      </dgm:t>
    </dgm:pt>
    <dgm:pt modelId="{87C60829-4683-478E-8571-AEFA231B1779}" type="sibTrans" cxnId="{91175E78-DFA2-4865-A302-E6422BF18A7A}">
      <dgm:prSet/>
      <dgm:spPr/>
      <dgm:t>
        <a:bodyPr/>
        <a:lstStyle/>
        <a:p>
          <a:endParaRPr lang="en-US"/>
        </a:p>
      </dgm:t>
    </dgm:pt>
    <dgm:pt modelId="{543BCD86-ED08-49CC-A4FF-5995C11C5336}">
      <dgm:prSet custT="1"/>
      <dgm:spPr/>
      <dgm:t>
        <a:bodyPr/>
        <a:lstStyle/>
        <a:p>
          <a:pPr algn="ctr" rtl="0"/>
          <a:r>
            <a:rPr lang="en-US" sz="2400" b="1" dirty="0" smtClean="0">
              <a:latin typeface="Baskerville Old Face" panose="02020602080505020303" pitchFamily="18" charset="0"/>
            </a:rPr>
            <a:t> 0.789</a:t>
          </a:r>
          <a:endParaRPr lang="en-US" sz="2400" b="1" dirty="0">
            <a:latin typeface="Baskerville Old Face" panose="02020602080505020303" pitchFamily="18" charset="0"/>
          </a:endParaRPr>
        </a:p>
      </dgm:t>
    </dgm:pt>
    <dgm:pt modelId="{7DFEB72F-D75D-4268-8F75-E3B2BA86EE82}" type="parTrans" cxnId="{439AEAF8-674B-44FF-8613-165EE4617B96}">
      <dgm:prSet/>
      <dgm:spPr/>
      <dgm:t>
        <a:bodyPr/>
        <a:lstStyle/>
        <a:p>
          <a:endParaRPr lang="en-US"/>
        </a:p>
      </dgm:t>
    </dgm:pt>
    <dgm:pt modelId="{89742DD1-2220-49CF-B5EF-23118AA5B078}" type="sibTrans" cxnId="{439AEAF8-674B-44FF-8613-165EE4617B96}">
      <dgm:prSet/>
      <dgm:spPr/>
      <dgm:t>
        <a:bodyPr/>
        <a:lstStyle/>
        <a:p>
          <a:endParaRPr lang="en-US"/>
        </a:p>
      </dgm:t>
    </dgm:pt>
    <dgm:pt modelId="{08333CCC-D4CD-4478-A68D-8A9292987698}">
      <dgm:prSet custT="1"/>
      <dgm:spPr/>
      <dgm:t>
        <a:bodyPr/>
        <a:lstStyle/>
        <a:p>
          <a:pPr rtl="0"/>
          <a:r>
            <a:rPr lang="en-US" sz="2000" b="1" dirty="0" smtClean="0">
              <a:latin typeface="Baskerville Old Face" panose="02020602080505020303" pitchFamily="18" charset="0"/>
            </a:rPr>
            <a:t>Hill-Climbing Score Based</a:t>
          </a:r>
          <a:endParaRPr lang="en-US" sz="2000" b="1" dirty="0">
            <a:latin typeface="Baskerville Old Face" panose="02020602080505020303" pitchFamily="18" charset="0"/>
          </a:endParaRPr>
        </a:p>
      </dgm:t>
    </dgm:pt>
    <dgm:pt modelId="{82476CD3-5D1D-4977-85E9-B832EAB5555C}" type="parTrans" cxnId="{3339AAEE-32CB-4CC5-8E56-E07F1BE4B465}">
      <dgm:prSet/>
      <dgm:spPr/>
      <dgm:t>
        <a:bodyPr/>
        <a:lstStyle/>
        <a:p>
          <a:endParaRPr lang="en-US"/>
        </a:p>
      </dgm:t>
    </dgm:pt>
    <dgm:pt modelId="{B1B34D79-8C75-46E0-A361-407887317235}" type="sibTrans" cxnId="{3339AAEE-32CB-4CC5-8E56-E07F1BE4B465}">
      <dgm:prSet/>
      <dgm:spPr/>
      <dgm:t>
        <a:bodyPr/>
        <a:lstStyle/>
        <a:p>
          <a:endParaRPr lang="en-US"/>
        </a:p>
      </dgm:t>
    </dgm:pt>
    <dgm:pt modelId="{0CC0AFB3-5663-43F2-9907-48188289EE6A}">
      <dgm:prSet custT="1"/>
      <dgm:spPr/>
      <dgm:t>
        <a:bodyPr/>
        <a:lstStyle/>
        <a:p>
          <a:pPr algn="ctr" rtl="0"/>
          <a:r>
            <a:rPr lang="en-US" sz="2400" b="1" dirty="0" smtClean="0">
              <a:latin typeface="Baskerville Old Face" panose="02020602080505020303" pitchFamily="18" charset="0"/>
            </a:rPr>
            <a:t> 0.89</a:t>
          </a:r>
          <a:endParaRPr lang="en-US" sz="2400" b="1" dirty="0">
            <a:latin typeface="Baskerville Old Face" panose="02020602080505020303" pitchFamily="18" charset="0"/>
          </a:endParaRPr>
        </a:p>
      </dgm:t>
    </dgm:pt>
    <dgm:pt modelId="{B1BC7F68-8B80-42CC-BDFF-0AEC30B2E559}" type="parTrans" cxnId="{A2AAFA3C-9D5F-4503-AF7E-1FCABCE753CD}">
      <dgm:prSet/>
      <dgm:spPr/>
      <dgm:t>
        <a:bodyPr/>
        <a:lstStyle/>
        <a:p>
          <a:endParaRPr lang="en-US"/>
        </a:p>
      </dgm:t>
    </dgm:pt>
    <dgm:pt modelId="{196F120D-268A-4026-89C8-E5DF551C7A37}" type="sibTrans" cxnId="{A2AAFA3C-9D5F-4503-AF7E-1FCABCE753CD}">
      <dgm:prSet/>
      <dgm:spPr/>
      <dgm:t>
        <a:bodyPr/>
        <a:lstStyle/>
        <a:p>
          <a:endParaRPr lang="en-US"/>
        </a:p>
      </dgm:t>
    </dgm:pt>
    <dgm:pt modelId="{DCE6F2D5-9DE4-46E3-92A5-8619AB300764}">
      <dgm:prSet custT="1"/>
      <dgm:spPr/>
      <dgm:t>
        <a:bodyPr/>
        <a:lstStyle/>
        <a:p>
          <a:pPr algn="ctr" rtl="0"/>
          <a:r>
            <a:rPr lang="en-US" sz="2400" b="1" dirty="0" smtClean="0">
              <a:latin typeface="Baskerville Old Face" panose="02020602080505020303" pitchFamily="18" charset="0"/>
            </a:rPr>
            <a:t>Accuracy</a:t>
          </a:r>
          <a:endParaRPr lang="en-US" sz="2400" b="1" dirty="0">
            <a:latin typeface="Baskerville Old Face" panose="02020602080505020303" pitchFamily="18" charset="0"/>
          </a:endParaRPr>
        </a:p>
      </dgm:t>
    </dgm:pt>
    <dgm:pt modelId="{923EBF44-5453-435C-B3D8-428E63D224F6}" type="parTrans" cxnId="{ED1D04AF-2816-4989-B4C1-3F726D164D00}">
      <dgm:prSet/>
      <dgm:spPr/>
      <dgm:t>
        <a:bodyPr/>
        <a:lstStyle/>
        <a:p>
          <a:endParaRPr lang="en-US"/>
        </a:p>
      </dgm:t>
    </dgm:pt>
    <dgm:pt modelId="{C0DA9F3A-D32D-4AA8-94C1-6E15234FB7D0}" type="sibTrans" cxnId="{ED1D04AF-2816-4989-B4C1-3F726D164D00}">
      <dgm:prSet/>
      <dgm:spPr/>
      <dgm:t>
        <a:bodyPr/>
        <a:lstStyle/>
        <a:p>
          <a:endParaRPr lang="en-US"/>
        </a:p>
      </dgm:t>
    </dgm:pt>
    <dgm:pt modelId="{C6722E57-1446-4CCA-ABB0-6BC751368A11}">
      <dgm:prSet custT="1"/>
      <dgm:spPr/>
      <dgm:t>
        <a:bodyPr/>
        <a:lstStyle/>
        <a:p>
          <a:pPr rtl="0"/>
          <a:r>
            <a:rPr lang="en-US" sz="2000" b="1" dirty="0" smtClean="0">
              <a:latin typeface="Baskerville Old Face" panose="02020602080505020303" pitchFamily="18" charset="0"/>
            </a:rPr>
            <a:t>Naïve </a:t>
          </a:r>
          <a:r>
            <a:rPr lang="en-US" sz="2000" b="1" dirty="0" err="1" smtClean="0">
              <a:latin typeface="Baskerville Old Face" panose="02020602080505020303" pitchFamily="18" charset="0"/>
            </a:rPr>
            <a:t>bayes</a:t>
          </a:r>
          <a:endParaRPr lang="en-US" sz="2000" b="1" dirty="0">
            <a:latin typeface="Baskerville Old Face" panose="02020602080505020303" pitchFamily="18" charset="0"/>
          </a:endParaRPr>
        </a:p>
      </dgm:t>
    </dgm:pt>
    <dgm:pt modelId="{9407101C-BFA0-4973-9FE3-1F78C489E265}" type="sibTrans" cxnId="{2B49DF0C-C75A-476F-9111-63CA5E835493}">
      <dgm:prSet/>
      <dgm:spPr/>
      <dgm:t>
        <a:bodyPr/>
        <a:lstStyle/>
        <a:p>
          <a:endParaRPr lang="en-US"/>
        </a:p>
      </dgm:t>
    </dgm:pt>
    <dgm:pt modelId="{E871FCD6-E557-48D9-92D5-7B318D3916F2}" type="parTrans" cxnId="{2B49DF0C-C75A-476F-9111-63CA5E835493}">
      <dgm:prSet/>
      <dgm:spPr/>
      <dgm:t>
        <a:bodyPr/>
        <a:lstStyle/>
        <a:p>
          <a:endParaRPr lang="en-US"/>
        </a:p>
      </dgm:t>
    </dgm:pt>
    <dgm:pt modelId="{E8A8B1A8-EEDD-41F8-AC0A-78F786DE97CC}">
      <dgm:prSet custT="1"/>
      <dgm:spPr/>
      <dgm:t>
        <a:bodyPr/>
        <a:lstStyle/>
        <a:p>
          <a:pPr algn="ctr" rtl="0"/>
          <a:r>
            <a:rPr lang="en-US" sz="2400" b="1" dirty="0" smtClean="0">
              <a:latin typeface="Baskerville Old Face" panose="02020602080505020303" pitchFamily="18" charset="0"/>
            </a:rPr>
            <a:t> 0.774</a:t>
          </a:r>
          <a:endParaRPr lang="en-US" sz="2400" b="1" dirty="0">
            <a:latin typeface="Baskerville Old Face" panose="02020602080505020303" pitchFamily="18" charset="0"/>
          </a:endParaRPr>
        </a:p>
      </dgm:t>
    </dgm:pt>
    <dgm:pt modelId="{C49BFFD6-E856-4082-964F-B4F6F3C2D14A}" type="sibTrans" cxnId="{7E47C6E3-FFD6-45E1-830A-F2EC3796B062}">
      <dgm:prSet/>
      <dgm:spPr/>
      <dgm:t>
        <a:bodyPr/>
        <a:lstStyle/>
        <a:p>
          <a:endParaRPr lang="en-US"/>
        </a:p>
      </dgm:t>
    </dgm:pt>
    <dgm:pt modelId="{F4D331D6-AB73-4E74-99E9-BFDB41F250AF}" type="parTrans" cxnId="{7E47C6E3-FFD6-45E1-830A-F2EC3796B062}">
      <dgm:prSet/>
      <dgm:spPr/>
      <dgm:t>
        <a:bodyPr/>
        <a:lstStyle/>
        <a:p>
          <a:endParaRPr lang="en-US"/>
        </a:p>
      </dgm:t>
    </dgm:pt>
    <dgm:pt modelId="{8C40A761-C3F5-4855-B794-0AE7A2CF24A7}" type="pres">
      <dgm:prSet presAssocID="{AB96FE5C-4E00-4B74-9BCF-48E02AA91DFB}" presName="Name0" presStyleCnt="0">
        <dgm:presLayoutVars>
          <dgm:dir/>
          <dgm:animLvl val="lvl"/>
          <dgm:resizeHandles/>
        </dgm:presLayoutVars>
      </dgm:prSet>
      <dgm:spPr/>
      <dgm:t>
        <a:bodyPr/>
        <a:lstStyle/>
        <a:p>
          <a:endParaRPr lang="en-US"/>
        </a:p>
      </dgm:t>
    </dgm:pt>
    <dgm:pt modelId="{17CD3B48-FF26-4A8E-9FE0-1612E9026537}" type="pres">
      <dgm:prSet presAssocID="{0BF0442A-6691-497E-B048-A0890624DFB0}" presName="linNode" presStyleCnt="0"/>
      <dgm:spPr/>
    </dgm:pt>
    <dgm:pt modelId="{908A5D82-38CF-4A92-8464-EB6783B46148}" type="pres">
      <dgm:prSet presAssocID="{0BF0442A-6691-497E-B048-A0890624DFB0}" presName="parentShp" presStyleLbl="node1" presStyleIdx="0" presStyleCnt="8">
        <dgm:presLayoutVars>
          <dgm:bulletEnabled val="1"/>
        </dgm:presLayoutVars>
      </dgm:prSet>
      <dgm:spPr/>
      <dgm:t>
        <a:bodyPr/>
        <a:lstStyle/>
        <a:p>
          <a:endParaRPr lang="en-US"/>
        </a:p>
      </dgm:t>
    </dgm:pt>
    <dgm:pt modelId="{F7D50198-78AA-4F49-A45F-145960A2A865}" type="pres">
      <dgm:prSet presAssocID="{0BF0442A-6691-497E-B048-A0890624DFB0}" presName="childShp" presStyleLbl="bgAccFollowNode1" presStyleIdx="0" presStyleCnt="8">
        <dgm:presLayoutVars>
          <dgm:bulletEnabled val="1"/>
        </dgm:presLayoutVars>
      </dgm:prSet>
      <dgm:spPr/>
      <dgm:t>
        <a:bodyPr/>
        <a:lstStyle/>
        <a:p>
          <a:endParaRPr lang="en-US"/>
        </a:p>
      </dgm:t>
    </dgm:pt>
    <dgm:pt modelId="{02D800C1-D524-43CE-9115-3BC70D6A033C}" type="pres">
      <dgm:prSet presAssocID="{FFF6EF7F-AAB3-4C13-B943-B0952869A7B3}" presName="spacing" presStyleCnt="0"/>
      <dgm:spPr/>
    </dgm:pt>
    <dgm:pt modelId="{D4EADBD6-1059-4F1F-983C-6DB0C153D293}" type="pres">
      <dgm:prSet presAssocID="{C6722E57-1446-4CCA-ABB0-6BC751368A11}" presName="linNode" presStyleCnt="0"/>
      <dgm:spPr/>
    </dgm:pt>
    <dgm:pt modelId="{E2404CA1-1421-4CCE-9203-18E4D965FC1B}" type="pres">
      <dgm:prSet presAssocID="{C6722E57-1446-4CCA-ABB0-6BC751368A11}" presName="parentShp" presStyleLbl="node1" presStyleIdx="1" presStyleCnt="8" custLinFactNeighborX="-10241" custLinFactNeighborY="-3778">
        <dgm:presLayoutVars>
          <dgm:bulletEnabled val="1"/>
        </dgm:presLayoutVars>
      </dgm:prSet>
      <dgm:spPr/>
      <dgm:t>
        <a:bodyPr/>
        <a:lstStyle/>
        <a:p>
          <a:endParaRPr lang="en-US"/>
        </a:p>
      </dgm:t>
    </dgm:pt>
    <dgm:pt modelId="{6B69CF7C-7142-4B50-9660-A8720EF32308}" type="pres">
      <dgm:prSet presAssocID="{C6722E57-1446-4CCA-ABB0-6BC751368A11}" presName="childShp" presStyleLbl="bgAccFollowNode1" presStyleIdx="1" presStyleCnt="8">
        <dgm:presLayoutVars>
          <dgm:bulletEnabled val="1"/>
        </dgm:presLayoutVars>
      </dgm:prSet>
      <dgm:spPr/>
      <dgm:t>
        <a:bodyPr/>
        <a:lstStyle/>
        <a:p>
          <a:endParaRPr lang="en-US"/>
        </a:p>
      </dgm:t>
    </dgm:pt>
    <dgm:pt modelId="{E81904EC-3062-4BD8-97F1-F7E076529D2C}" type="pres">
      <dgm:prSet presAssocID="{9407101C-BFA0-4973-9FE3-1F78C489E265}" presName="spacing" presStyleCnt="0"/>
      <dgm:spPr/>
    </dgm:pt>
    <dgm:pt modelId="{9BDA42FF-EDA8-48BA-A10C-FA890B0743D6}" type="pres">
      <dgm:prSet presAssocID="{7591619B-BAC9-47FC-9B24-32F3D080A830}" presName="linNode" presStyleCnt="0"/>
      <dgm:spPr/>
    </dgm:pt>
    <dgm:pt modelId="{DDFC5B20-DD4D-46C4-BACC-20FF8CEC519F}" type="pres">
      <dgm:prSet presAssocID="{7591619B-BAC9-47FC-9B24-32F3D080A830}" presName="parentShp" presStyleLbl="node1" presStyleIdx="2" presStyleCnt="8">
        <dgm:presLayoutVars>
          <dgm:bulletEnabled val="1"/>
        </dgm:presLayoutVars>
      </dgm:prSet>
      <dgm:spPr/>
      <dgm:t>
        <a:bodyPr/>
        <a:lstStyle/>
        <a:p>
          <a:endParaRPr lang="en-US"/>
        </a:p>
      </dgm:t>
    </dgm:pt>
    <dgm:pt modelId="{1F3B0053-6E65-4789-9CA2-6CB961D80CD4}" type="pres">
      <dgm:prSet presAssocID="{7591619B-BAC9-47FC-9B24-32F3D080A830}" presName="childShp" presStyleLbl="bgAccFollowNode1" presStyleIdx="2" presStyleCnt="8">
        <dgm:presLayoutVars>
          <dgm:bulletEnabled val="1"/>
        </dgm:presLayoutVars>
      </dgm:prSet>
      <dgm:spPr/>
      <dgm:t>
        <a:bodyPr/>
        <a:lstStyle/>
        <a:p>
          <a:endParaRPr lang="en-US"/>
        </a:p>
      </dgm:t>
    </dgm:pt>
    <dgm:pt modelId="{3E57D1FC-2109-4F50-90D9-75F5BD10E61F}" type="pres">
      <dgm:prSet presAssocID="{AF6F3FD8-7C3F-4B1E-A2FA-C1C970FF437C}" presName="spacing" presStyleCnt="0"/>
      <dgm:spPr/>
    </dgm:pt>
    <dgm:pt modelId="{F9A07E7D-1705-40F8-A72B-B5EF4B2E62ED}" type="pres">
      <dgm:prSet presAssocID="{3B205992-81F0-4AB9-885D-933CCD9027C0}" presName="linNode" presStyleCnt="0"/>
      <dgm:spPr/>
    </dgm:pt>
    <dgm:pt modelId="{A9025D5F-301D-4B9D-A392-DFC77FD4FF11}" type="pres">
      <dgm:prSet presAssocID="{3B205992-81F0-4AB9-885D-933CCD9027C0}" presName="parentShp" presStyleLbl="node1" presStyleIdx="3" presStyleCnt="8">
        <dgm:presLayoutVars>
          <dgm:bulletEnabled val="1"/>
        </dgm:presLayoutVars>
      </dgm:prSet>
      <dgm:spPr/>
      <dgm:t>
        <a:bodyPr/>
        <a:lstStyle/>
        <a:p>
          <a:endParaRPr lang="en-US"/>
        </a:p>
      </dgm:t>
    </dgm:pt>
    <dgm:pt modelId="{D99927A8-4890-40D0-BAB5-AD31E45F9532}" type="pres">
      <dgm:prSet presAssocID="{3B205992-81F0-4AB9-885D-933CCD9027C0}" presName="childShp" presStyleLbl="bgAccFollowNode1" presStyleIdx="3" presStyleCnt="8">
        <dgm:presLayoutVars>
          <dgm:bulletEnabled val="1"/>
        </dgm:presLayoutVars>
      </dgm:prSet>
      <dgm:spPr/>
      <dgm:t>
        <a:bodyPr/>
        <a:lstStyle/>
        <a:p>
          <a:endParaRPr lang="en-US"/>
        </a:p>
      </dgm:t>
    </dgm:pt>
    <dgm:pt modelId="{3DF883CF-D567-46A4-B99A-BDA1E456D21A}" type="pres">
      <dgm:prSet presAssocID="{6C56CFB9-14D0-443F-A5CA-91CA3E9798A2}" presName="spacing" presStyleCnt="0"/>
      <dgm:spPr/>
    </dgm:pt>
    <dgm:pt modelId="{88BD9395-5403-41E8-91D3-DE0517E8E253}" type="pres">
      <dgm:prSet presAssocID="{73CE5820-C31C-46BE-A33E-393C277236C6}" presName="linNode" presStyleCnt="0"/>
      <dgm:spPr/>
    </dgm:pt>
    <dgm:pt modelId="{B7A020D6-AA37-4B6F-8699-CD3C0B8257C4}" type="pres">
      <dgm:prSet presAssocID="{73CE5820-C31C-46BE-A33E-393C277236C6}" presName="parentShp" presStyleLbl="node1" presStyleIdx="4" presStyleCnt="8">
        <dgm:presLayoutVars>
          <dgm:bulletEnabled val="1"/>
        </dgm:presLayoutVars>
      </dgm:prSet>
      <dgm:spPr/>
      <dgm:t>
        <a:bodyPr/>
        <a:lstStyle/>
        <a:p>
          <a:endParaRPr lang="en-US"/>
        </a:p>
      </dgm:t>
    </dgm:pt>
    <dgm:pt modelId="{95615B91-1167-4617-AF5E-99598248C3D1}" type="pres">
      <dgm:prSet presAssocID="{73CE5820-C31C-46BE-A33E-393C277236C6}" presName="childShp" presStyleLbl="bgAccFollowNode1" presStyleIdx="4" presStyleCnt="8">
        <dgm:presLayoutVars>
          <dgm:bulletEnabled val="1"/>
        </dgm:presLayoutVars>
      </dgm:prSet>
      <dgm:spPr/>
      <dgm:t>
        <a:bodyPr/>
        <a:lstStyle/>
        <a:p>
          <a:endParaRPr lang="en-US"/>
        </a:p>
      </dgm:t>
    </dgm:pt>
    <dgm:pt modelId="{C0F2B8AC-7B87-4CBD-8205-071FBBFE9799}" type="pres">
      <dgm:prSet presAssocID="{D0ABDF95-D2B7-4BA1-834E-250A0DE17563}" presName="spacing" presStyleCnt="0"/>
      <dgm:spPr/>
    </dgm:pt>
    <dgm:pt modelId="{1A4C03BF-3E13-4113-BF1F-943FDBDFA85E}" type="pres">
      <dgm:prSet presAssocID="{F6FCD7E1-DFB1-443D-A9D2-E374B221F2A9}" presName="linNode" presStyleCnt="0"/>
      <dgm:spPr/>
    </dgm:pt>
    <dgm:pt modelId="{3127F91F-FBE7-4E50-B93A-F20D127B664D}" type="pres">
      <dgm:prSet presAssocID="{F6FCD7E1-DFB1-443D-A9D2-E374B221F2A9}" presName="parentShp" presStyleLbl="node1" presStyleIdx="5" presStyleCnt="8">
        <dgm:presLayoutVars>
          <dgm:bulletEnabled val="1"/>
        </dgm:presLayoutVars>
      </dgm:prSet>
      <dgm:spPr/>
      <dgm:t>
        <a:bodyPr/>
        <a:lstStyle/>
        <a:p>
          <a:endParaRPr lang="en-US"/>
        </a:p>
      </dgm:t>
    </dgm:pt>
    <dgm:pt modelId="{BA34F4EB-5ED4-4C08-8D6B-D99E1FF50094}" type="pres">
      <dgm:prSet presAssocID="{F6FCD7E1-DFB1-443D-A9D2-E374B221F2A9}" presName="childShp" presStyleLbl="bgAccFollowNode1" presStyleIdx="5" presStyleCnt="8">
        <dgm:presLayoutVars>
          <dgm:bulletEnabled val="1"/>
        </dgm:presLayoutVars>
      </dgm:prSet>
      <dgm:spPr/>
      <dgm:t>
        <a:bodyPr/>
        <a:lstStyle/>
        <a:p>
          <a:endParaRPr lang="en-US"/>
        </a:p>
      </dgm:t>
    </dgm:pt>
    <dgm:pt modelId="{92ADA624-3365-4CAE-82A8-994855FA464C}" type="pres">
      <dgm:prSet presAssocID="{A5999FAD-D3FA-4972-864C-686DE26E4F65}" presName="spacing" presStyleCnt="0"/>
      <dgm:spPr/>
    </dgm:pt>
    <dgm:pt modelId="{A11092E3-756D-4605-8B8D-3A872FB93F1F}" type="pres">
      <dgm:prSet presAssocID="{90DB6890-4CC3-4A93-BB78-7164811BF498}" presName="linNode" presStyleCnt="0"/>
      <dgm:spPr/>
    </dgm:pt>
    <dgm:pt modelId="{84DCFFE3-BE4E-458F-83D9-E53FE5AA2E94}" type="pres">
      <dgm:prSet presAssocID="{90DB6890-4CC3-4A93-BB78-7164811BF498}" presName="parentShp" presStyleLbl="node1" presStyleIdx="6" presStyleCnt="8">
        <dgm:presLayoutVars>
          <dgm:bulletEnabled val="1"/>
        </dgm:presLayoutVars>
      </dgm:prSet>
      <dgm:spPr/>
      <dgm:t>
        <a:bodyPr/>
        <a:lstStyle/>
        <a:p>
          <a:endParaRPr lang="en-US"/>
        </a:p>
      </dgm:t>
    </dgm:pt>
    <dgm:pt modelId="{575E5392-B50B-4F7B-A90B-C9D085A66AB4}" type="pres">
      <dgm:prSet presAssocID="{90DB6890-4CC3-4A93-BB78-7164811BF498}" presName="childShp" presStyleLbl="bgAccFollowNode1" presStyleIdx="6" presStyleCnt="8">
        <dgm:presLayoutVars>
          <dgm:bulletEnabled val="1"/>
        </dgm:presLayoutVars>
      </dgm:prSet>
      <dgm:spPr/>
      <dgm:t>
        <a:bodyPr/>
        <a:lstStyle/>
        <a:p>
          <a:endParaRPr lang="en-US"/>
        </a:p>
      </dgm:t>
    </dgm:pt>
    <dgm:pt modelId="{2D12AEDC-959F-4813-8A25-EEA5471ACB37}" type="pres">
      <dgm:prSet presAssocID="{87C60829-4683-478E-8571-AEFA231B1779}" presName="spacing" presStyleCnt="0"/>
      <dgm:spPr/>
    </dgm:pt>
    <dgm:pt modelId="{E49249CE-C1DF-4583-AD1C-B0736F37EA52}" type="pres">
      <dgm:prSet presAssocID="{08333CCC-D4CD-4478-A68D-8A9292987698}" presName="linNode" presStyleCnt="0"/>
      <dgm:spPr/>
    </dgm:pt>
    <dgm:pt modelId="{EBE61441-5A90-44BB-A4D5-BC85D14D026D}" type="pres">
      <dgm:prSet presAssocID="{08333CCC-D4CD-4478-A68D-8A9292987698}" presName="parentShp" presStyleLbl="node1" presStyleIdx="7" presStyleCnt="8">
        <dgm:presLayoutVars>
          <dgm:bulletEnabled val="1"/>
        </dgm:presLayoutVars>
      </dgm:prSet>
      <dgm:spPr/>
      <dgm:t>
        <a:bodyPr/>
        <a:lstStyle/>
        <a:p>
          <a:endParaRPr lang="en-US"/>
        </a:p>
      </dgm:t>
    </dgm:pt>
    <dgm:pt modelId="{04CD0FAC-A383-436E-87F7-5C3D31E008D9}" type="pres">
      <dgm:prSet presAssocID="{08333CCC-D4CD-4478-A68D-8A9292987698}" presName="childShp" presStyleLbl="bgAccFollowNode1" presStyleIdx="7" presStyleCnt="8">
        <dgm:presLayoutVars>
          <dgm:bulletEnabled val="1"/>
        </dgm:presLayoutVars>
      </dgm:prSet>
      <dgm:spPr/>
      <dgm:t>
        <a:bodyPr/>
        <a:lstStyle/>
        <a:p>
          <a:endParaRPr lang="en-US"/>
        </a:p>
      </dgm:t>
    </dgm:pt>
  </dgm:ptLst>
  <dgm:cxnLst>
    <dgm:cxn modelId="{7E47C6E3-FFD6-45E1-830A-F2EC3796B062}" srcId="{F6FCD7E1-DFB1-443D-A9D2-E374B221F2A9}" destId="{E8A8B1A8-EEDD-41F8-AC0A-78F786DE97CC}" srcOrd="0" destOrd="0" parTransId="{F4D331D6-AB73-4E74-99E9-BFDB41F250AF}" sibTransId="{C49BFFD6-E856-4082-964F-B4F6F3C2D14A}"/>
    <dgm:cxn modelId="{91175E78-DFA2-4865-A302-E6422BF18A7A}" srcId="{AB96FE5C-4E00-4B74-9BCF-48E02AA91DFB}" destId="{90DB6890-4CC3-4A93-BB78-7164811BF498}" srcOrd="6" destOrd="0" parTransId="{50F4231D-CE09-4E58-9D5C-D791CDF6835A}" sibTransId="{87C60829-4683-478E-8571-AEFA231B1779}"/>
    <dgm:cxn modelId="{7AB63AFE-EEB3-420A-8822-1AF15DB16250}" type="presOf" srcId="{08333CCC-D4CD-4478-A68D-8A9292987698}" destId="{EBE61441-5A90-44BB-A4D5-BC85D14D026D}" srcOrd="0" destOrd="0" presId="urn:microsoft.com/office/officeart/2005/8/layout/vList6"/>
    <dgm:cxn modelId="{9A402DA8-37DF-4F4E-969B-630C17AB4136}" type="presOf" srcId="{3B205992-81F0-4AB9-885D-933CCD9027C0}" destId="{A9025D5F-301D-4B9D-A392-DFC77FD4FF11}" srcOrd="0" destOrd="0" presId="urn:microsoft.com/office/officeart/2005/8/layout/vList6"/>
    <dgm:cxn modelId="{10CB81F2-E6FE-48A9-B655-2413C73BEC1B}" type="presOf" srcId="{E8A8B1A8-EEDD-41F8-AC0A-78F786DE97CC}" destId="{BA34F4EB-5ED4-4C08-8D6B-D99E1FF50094}" srcOrd="0" destOrd="0" presId="urn:microsoft.com/office/officeart/2005/8/layout/vList6"/>
    <dgm:cxn modelId="{4B7B0694-8D9E-4F8B-B89B-D306922D955A}" srcId="{AB96FE5C-4E00-4B74-9BCF-48E02AA91DFB}" destId="{F6FCD7E1-DFB1-443D-A9D2-E374B221F2A9}" srcOrd="5" destOrd="0" parTransId="{9AD530B3-0CF9-4F14-BF0E-4AC73CC9562D}" sibTransId="{A5999FAD-D3FA-4972-864C-686DE26E4F65}"/>
    <dgm:cxn modelId="{8B1BAA29-7773-43C8-87A3-D80ED6E4CB04}" type="presOf" srcId="{E62F0293-894E-4AFB-BF66-2B8E5ED8D306}" destId="{D99927A8-4890-40D0-BAB5-AD31E45F9532}" srcOrd="0" destOrd="0" presId="urn:microsoft.com/office/officeart/2005/8/layout/vList6"/>
    <dgm:cxn modelId="{5BF3AFBB-E736-4194-88AA-A1DA4E5825F0}" type="presOf" srcId="{AB96FE5C-4E00-4B74-9BCF-48E02AA91DFB}" destId="{8C40A761-C3F5-4855-B794-0AE7A2CF24A7}" srcOrd="0" destOrd="0" presId="urn:microsoft.com/office/officeart/2005/8/layout/vList6"/>
    <dgm:cxn modelId="{A90F1967-57D5-479B-971A-D46875AF9A53}" type="presOf" srcId="{DCE6F2D5-9DE4-46E3-92A5-8619AB300764}" destId="{F7D50198-78AA-4F49-A45F-145960A2A865}" srcOrd="0" destOrd="0" presId="urn:microsoft.com/office/officeart/2005/8/layout/vList6"/>
    <dgm:cxn modelId="{5F4D49E8-0AF1-4921-99F5-5CFBC37C1E8E}" type="presOf" srcId="{F6FCD7E1-DFB1-443D-A9D2-E374B221F2A9}" destId="{3127F91F-FBE7-4E50-B93A-F20D127B664D}" srcOrd="0" destOrd="0" presId="urn:microsoft.com/office/officeart/2005/8/layout/vList6"/>
    <dgm:cxn modelId="{D05AF177-15AD-4BED-A6B6-58ADFDBC4B69}" type="presOf" srcId="{5FD9BD0D-0B56-4117-B51E-165DBBF3E902}" destId="{95615B91-1167-4617-AF5E-99598248C3D1}" srcOrd="0" destOrd="0" presId="urn:microsoft.com/office/officeart/2005/8/layout/vList6"/>
    <dgm:cxn modelId="{3339AAEE-32CB-4CC5-8E56-E07F1BE4B465}" srcId="{AB96FE5C-4E00-4B74-9BCF-48E02AA91DFB}" destId="{08333CCC-D4CD-4478-A68D-8A9292987698}" srcOrd="7" destOrd="0" parTransId="{82476CD3-5D1D-4977-85E9-B832EAB5555C}" sibTransId="{B1B34D79-8C75-46E0-A361-407887317235}"/>
    <dgm:cxn modelId="{1EE50172-D86D-4215-B3B8-26C96EDD545C}" srcId="{C6722E57-1446-4CCA-ABB0-6BC751368A11}" destId="{5B9EBA8B-08AF-4F01-B8BD-2FAF80090360}" srcOrd="0" destOrd="0" parTransId="{CC4EF7A1-32B0-4285-9053-5A902056BD2D}" sibTransId="{875E2581-DAFD-449F-B09A-72E58B82F72E}"/>
    <dgm:cxn modelId="{2B49DF0C-C75A-476F-9111-63CA5E835493}" srcId="{AB96FE5C-4E00-4B74-9BCF-48E02AA91DFB}" destId="{C6722E57-1446-4CCA-ABB0-6BC751368A11}" srcOrd="1" destOrd="0" parTransId="{E871FCD6-E557-48D9-92D5-7B318D3916F2}" sibTransId="{9407101C-BFA0-4973-9FE3-1F78C489E265}"/>
    <dgm:cxn modelId="{8A4F0D6B-5CE9-4096-BEF8-050040C2EF63}" type="presOf" srcId="{7591619B-BAC9-47FC-9B24-32F3D080A830}" destId="{DDFC5B20-DD4D-46C4-BACC-20FF8CEC519F}" srcOrd="0" destOrd="0" presId="urn:microsoft.com/office/officeart/2005/8/layout/vList6"/>
    <dgm:cxn modelId="{439AEAF8-674B-44FF-8613-165EE4617B96}" srcId="{90DB6890-4CC3-4A93-BB78-7164811BF498}" destId="{543BCD86-ED08-49CC-A4FF-5995C11C5336}" srcOrd="0" destOrd="0" parTransId="{7DFEB72F-D75D-4268-8F75-E3B2BA86EE82}" sibTransId="{89742DD1-2220-49CF-B5EF-23118AA5B078}"/>
    <dgm:cxn modelId="{EB039818-2DF6-43D4-BADE-845522DFB929}" type="presOf" srcId="{73CE5820-C31C-46BE-A33E-393C277236C6}" destId="{B7A020D6-AA37-4B6F-8699-CD3C0B8257C4}" srcOrd="0" destOrd="0" presId="urn:microsoft.com/office/officeart/2005/8/layout/vList6"/>
    <dgm:cxn modelId="{21DCCE6C-CAE0-43C5-BC03-9B2D27B3F5B9}" type="presOf" srcId="{5B9EBA8B-08AF-4F01-B8BD-2FAF80090360}" destId="{6B69CF7C-7142-4B50-9660-A8720EF32308}" srcOrd="0" destOrd="0" presId="urn:microsoft.com/office/officeart/2005/8/layout/vList6"/>
    <dgm:cxn modelId="{6B7B688A-03A0-4177-A8C4-136C80F43EA3}" type="presOf" srcId="{543BCD86-ED08-49CC-A4FF-5995C11C5336}" destId="{575E5392-B50B-4F7B-A90B-C9D085A66AB4}" srcOrd="0" destOrd="0" presId="urn:microsoft.com/office/officeart/2005/8/layout/vList6"/>
    <dgm:cxn modelId="{0A976421-622D-4E3B-AF96-7FEDA000D71C}" type="presOf" srcId="{C6722E57-1446-4CCA-ABB0-6BC751368A11}" destId="{E2404CA1-1421-4CCE-9203-18E4D965FC1B}" srcOrd="0" destOrd="0" presId="urn:microsoft.com/office/officeart/2005/8/layout/vList6"/>
    <dgm:cxn modelId="{2C3C2A33-33E5-4497-9D7E-F3DA3AB584A0}" type="presOf" srcId="{23075AE3-67B5-4848-96ED-0A297C9BDD67}" destId="{1F3B0053-6E65-4789-9CA2-6CB961D80CD4}" srcOrd="0" destOrd="0" presId="urn:microsoft.com/office/officeart/2005/8/layout/vList6"/>
    <dgm:cxn modelId="{BE62074B-2C25-49C2-8D30-7967E482F7EB}" type="presOf" srcId="{0BF0442A-6691-497E-B048-A0890624DFB0}" destId="{908A5D82-38CF-4A92-8464-EB6783B46148}" srcOrd="0" destOrd="0" presId="urn:microsoft.com/office/officeart/2005/8/layout/vList6"/>
    <dgm:cxn modelId="{D44C35E1-8EC0-49AD-9D02-9969F0B6948F}" type="presOf" srcId="{90DB6890-4CC3-4A93-BB78-7164811BF498}" destId="{84DCFFE3-BE4E-458F-83D9-E53FE5AA2E94}" srcOrd="0" destOrd="0" presId="urn:microsoft.com/office/officeart/2005/8/layout/vList6"/>
    <dgm:cxn modelId="{ED1D04AF-2816-4989-B4C1-3F726D164D00}" srcId="{0BF0442A-6691-497E-B048-A0890624DFB0}" destId="{DCE6F2D5-9DE4-46E3-92A5-8619AB300764}" srcOrd="0" destOrd="0" parTransId="{923EBF44-5453-435C-B3D8-428E63D224F6}" sibTransId="{C0DA9F3A-D32D-4AA8-94C1-6E15234FB7D0}"/>
    <dgm:cxn modelId="{A2AAFA3C-9D5F-4503-AF7E-1FCABCE753CD}" srcId="{08333CCC-D4CD-4478-A68D-8A9292987698}" destId="{0CC0AFB3-5663-43F2-9907-48188289EE6A}" srcOrd="0" destOrd="0" parTransId="{B1BC7F68-8B80-42CC-BDFF-0AEC30B2E559}" sibTransId="{196F120D-268A-4026-89C8-E5DF551C7A37}"/>
    <dgm:cxn modelId="{9B16D7D7-5603-44F5-B983-2D677F2893A9}" srcId="{7591619B-BAC9-47FC-9B24-32F3D080A830}" destId="{23075AE3-67B5-4848-96ED-0A297C9BDD67}" srcOrd="0" destOrd="0" parTransId="{FDF751FB-A409-4108-B2D1-4304A9D6DB47}" sibTransId="{FEC802BD-907B-4BCD-BB1D-761D2CED9819}"/>
    <dgm:cxn modelId="{830BC6F5-FD42-43F9-B855-42A5EB5626D4}" type="presOf" srcId="{0CC0AFB3-5663-43F2-9907-48188289EE6A}" destId="{04CD0FAC-A383-436E-87F7-5C3D31E008D9}" srcOrd="0" destOrd="0" presId="urn:microsoft.com/office/officeart/2005/8/layout/vList6"/>
    <dgm:cxn modelId="{596E648B-8BFB-430A-90AC-7933A7B91ACB}" srcId="{3B205992-81F0-4AB9-885D-933CCD9027C0}" destId="{E62F0293-894E-4AFB-BF66-2B8E5ED8D306}" srcOrd="0" destOrd="0" parTransId="{A7D38F82-BDA4-4539-8A53-59FA90532004}" sibTransId="{AF3950C9-FA86-479E-BAB3-C5E1DC2959EA}"/>
    <dgm:cxn modelId="{6C2E85E4-63C6-48D4-A545-E1056778D931}" srcId="{73CE5820-C31C-46BE-A33E-393C277236C6}" destId="{5FD9BD0D-0B56-4117-B51E-165DBBF3E902}" srcOrd="0" destOrd="0" parTransId="{CE4A8171-4A1B-441E-8667-1E59A21B1B67}" sibTransId="{94A532F6-BEFE-4AEF-9231-B852C4F62018}"/>
    <dgm:cxn modelId="{D099A49F-BD4F-4150-AA59-41A5D81D53F1}" srcId="{AB96FE5C-4E00-4B74-9BCF-48E02AA91DFB}" destId="{73CE5820-C31C-46BE-A33E-393C277236C6}" srcOrd="4" destOrd="0" parTransId="{7AA53B50-0B7E-4ECA-8111-FAB1FE3570B3}" sibTransId="{D0ABDF95-D2B7-4BA1-834E-250A0DE17563}"/>
    <dgm:cxn modelId="{07E5AB00-93EF-464E-811A-ACD3D462765D}" srcId="{AB96FE5C-4E00-4B74-9BCF-48E02AA91DFB}" destId="{3B205992-81F0-4AB9-885D-933CCD9027C0}" srcOrd="3" destOrd="0" parTransId="{7AA759CF-E47D-4E7B-AE76-49A2852FB8FD}" sibTransId="{6C56CFB9-14D0-443F-A5CA-91CA3E9798A2}"/>
    <dgm:cxn modelId="{FA52C6A8-C7A7-42D1-B2F4-CB34FCE3713A}" srcId="{AB96FE5C-4E00-4B74-9BCF-48E02AA91DFB}" destId="{0BF0442A-6691-497E-B048-A0890624DFB0}" srcOrd="0" destOrd="0" parTransId="{D9DF0DCD-A426-4CEC-9816-B3C387B90219}" sibTransId="{FFF6EF7F-AAB3-4C13-B943-B0952869A7B3}"/>
    <dgm:cxn modelId="{18F1DDA7-CC4A-49FB-BB7D-CA45076E134C}" srcId="{AB96FE5C-4E00-4B74-9BCF-48E02AA91DFB}" destId="{7591619B-BAC9-47FC-9B24-32F3D080A830}" srcOrd="2" destOrd="0" parTransId="{4B91BF1E-4A40-4495-9EAB-56DBA7EE3928}" sibTransId="{AF6F3FD8-7C3F-4B1E-A2FA-C1C970FF437C}"/>
    <dgm:cxn modelId="{17A999DC-09AA-4236-BABB-29295DC101E7}" type="presParOf" srcId="{8C40A761-C3F5-4855-B794-0AE7A2CF24A7}" destId="{17CD3B48-FF26-4A8E-9FE0-1612E9026537}" srcOrd="0" destOrd="0" presId="urn:microsoft.com/office/officeart/2005/8/layout/vList6"/>
    <dgm:cxn modelId="{48C9308B-86C7-48C1-ADA3-28122A77B088}" type="presParOf" srcId="{17CD3B48-FF26-4A8E-9FE0-1612E9026537}" destId="{908A5D82-38CF-4A92-8464-EB6783B46148}" srcOrd="0" destOrd="0" presId="urn:microsoft.com/office/officeart/2005/8/layout/vList6"/>
    <dgm:cxn modelId="{C447A2AE-3A96-4E2A-9688-BA48C48EB768}" type="presParOf" srcId="{17CD3B48-FF26-4A8E-9FE0-1612E9026537}" destId="{F7D50198-78AA-4F49-A45F-145960A2A865}" srcOrd="1" destOrd="0" presId="urn:microsoft.com/office/officeart/2005/8/layout/vList6"/>
    <dgm:cxn modelId="{0464790C-3601-41FD-B865-E8BFDC7C8CE4}" type="presParOf" srcId="{8C40A761-C3F5-4855-B794-0AE7A2CF24A7}" destId="{02D800C1-D524-43CE-9115-3BC70D6A033C}" srcOrd="1" destOrd="0" presId="urn:microsoft.com/office/officeart/2005/8/layout/vList6"/>
    <dgm:cxn modelId="{3549C7C8-BAED-4C39-8A39-E6FB82965F38}" type="presParOf" srcId="{8C40A761-C3F5-4855-B794-0AE7A2CF24A7}" destId="{D4EADBD6-1059-4F1F-983C-6DB0C153D293}" srcOrd="2" destOrd="0" presId="urn:microsoft.com/office/officeart/2005/8/layout/vList6"/>
    <dgm:cxn modelId="{7823D20A-A4B6-4BC7-8DB3-A80C8D9F32A5}" type="presParOf" srcId="{D4EADBD6-1059-4F1F-983C-6DB0C153D293}" destId="{E2404CA1-1421-4CCE-9203-18E4D965FC1B}" srcOrd="0" destOrd="0" presId="urn:microsoft.com/office/officeart/2005/8/layout/vList6"/>
    <dgm:cxn modelId="{17F1CB57-1A24-4B62-8C15-97F5FBB888AF}" type="presParOf" srcId="{D4EADBD6-1059-4F1F-983C-6DB0C153D293}" destId="{6B69CF7C-7142-4B50-9660-A8720EF32308}" srcOrd="1" destOrd="0" presId="urn:microsoft.com/office/officeart/2005/8/layout/vList6"/>
    <dgm:cxn modelId="{7A10A7F1-C0AF-44DD-BA4C-1A53D0C80EB1}" type="presParOf" srcId="{8C40A761-C3F5-4855-B794-0AE7A2CF24A7}" destId="{E81904EC-3062-4BD8-97F1-F7E076529D2C}" srcOrd="3" destOrd="0" presId="urn:microsoft.com/office/officeart/2005/8/layout/vList6"/>
    <dgm:cxn modelId="{33F1EAD1-7422-4B48-971E-2D8134560178}" type="presParOf" srcId="{8C40A761-C3F5-4855-B794-0AE7A2CF24A7}" destId="{9BDA42FF-EDA8-48BA-A10C-FA890B0743D6}" srcOrd="4" destOrd="0" presId="urn:microsoft.com/office/officeart/2005/8/layout/vList6"/>
    <dgm:cxn modelId="{5A22104C-B77A-476E-BBFB-0CF66ACEF691}" type="presParOf" srcId="{9BDA42FF-EDA8-48BA-A10C-FA890B0743D6}" destId="{DDFC5B20-DD4D-46C4-BACC-20FF8CEC519F}" srcOrd="0" destOrd="0" presId="urn:microsoft.com/office/officeart/2005/8/layout/vList6"/>
    <dgm:cxn modelId="{53161BB3-4004-4CBC-827D-E220604665F1}" type="presParOf" srcId="{9BDA42FF-EDA8-48BA-A10C-FA890B0743D6}" destId="{1F3B0053-6E65-4789-9CA2-6CB961D80CD4}" srcOrd="1" destOrd="0" presId="urn:microsoft.com/office/officeart/2005/8/layout/vList6"/>
    <dgm:cxn modelId="{20ED96E3-53DA-44DE-A8B2-75E90310F992}" type="presParOf" srcId="{8C40A761-C3F5-4855-B794-0AE7A2CF24A7}" destId="{3E57D1FC-2109-4F50-90D9-75F5BD10E61F}" srcOrd="5" destOrd="0" presId="urn:microsoft.com/office/officeart/2005/8/layout/vList6"/>
    <dgm:cxn modelId="{639D3B66-7743-46AD-9D5D-EE2DB811F681}" type="presParOf" srcId="{8C40A761-C3F5-4855-B794-0AE7A2CF24A7}" destId="{F9A07E7D-1705-40F8-A72B-B5EF4B2E62ED}" srcOrd="6" destOrd="0" presId="urn:microsoft.com/office/officeart/2005/8/layout/vList6"/>
    <dgm:cxn modelId="{623A247D-CB6E-449E-A65F-3A512283FB2B}" type="presParOf" srcId="{F9A07E7D-1705-40F8-A72B-B5EF4B2E62ED}" destId="{A9025D5F-301D-4B9D-A392-DFC77FD4FF11}" srcOrd="0" destOrd="0" presId="urn:microsoft.com/office/officeart/2005/8/layout/vList6"/>
    <dgm:cxn modelId="{AA65AD6C-2E39-4794-BF43-885206575BCE}" type="presParOf" srcId="{F9A07E7D-1705-40F8-A72B-B5EF4B2E62ED}" destId="{D99927A8-4890-40D0-BAB5-AD31E45F9532}" srcOrd="1" destOrd="0" presId="urn:microsoft.com/office/officeart/2005/8/layout/vList6"/>
    <dgm:cxn modelId="{F0240617-E05C-4C6D-A3C8-76DC4AD308CD}" type="presParOf" srcId="{8C40A761-C3F5-4855-B794-0AE7A2CF24A7}" destId="{3DF883CF-D567-46A4-B99A-BDA1E456D21A}" srcOrd="7" destOrd="0" presId="urn:microsoft.com/office/officeart/2005/8/layout/vList6"/>
    <dgm:cxn modelId="{D06279AD-6F12-46CF-9598-AE87979CDC3F}" type="presParOf" srcId="{8C40A761-C3F5-4855-B794-0AE7A2CF24A7}" destId="{88BD9395-5403-41E8-91D3-DE0517E8E253}" srcOrd="8" destOrd="0" presId="urn:microsoft.com/office/officeart/2005/8/layout/vList6"/>
    <dgm:cxn modelId="{DFF6BDEA-6276-4979-B6CB-538E46D59DC4}" type="presParOf" srcId="{88BD9395-5403-41E8-91D3-DE0517E8E253}" destId="{B7A020D6-AA37-4B6F-8699-CD3C0B8257C4}" srcOrd="0" destOrd="0" presId="urn:microsoft.com/office/officeart/2005/8/layout/vList6"/>
    <dgm:cxn modelId="{0CE54962-403E-4F96-AE2D-C18055C84017}" type="presParOf" srcId="{88BD9395-5403-41E8-91D3-DE0517E8E253}" destId="{95615B91-1167-4617-AF5E-99598248C3D1}" srcOrd="1" destOrd="0" presId="urn:microsoft.com/office/officeart/2005/8/layout/vList6"/>
    <dgm:cxn modelId="{BF69BA02-5D28-4AC5-9FE8-8DEF0DE1AACA}" type="presParOf" srcId="{8C40A761-C3F5-4855-B794-0AE7A2CF24A7}" destId="{C0F2B8AC-7B87-4CBD-8205-071FBBFE9799}" srcOrd="9" destOrd="0" presId="urn:microsoft.com/office/officeart/2005/8/layout/vList6"/>
    <dgm:cxn modelId="{89DDA509-4C38-4867-ACC8-266B34342894}" type="presParOf" srcId="{8C40A761-C3F5-4855-B794-0AE7A2CF24A7}" destId="{1A4C03BF-3E13-4113-BF1F-943FDBDFA85E}" srcOrd="10" destOrd="0" presId="urn:microsoft.com/office/officeart/2005/8/layout/vList6"/>
    <dgm:cxn modelId="{853E3135-4903-4BA0-84E6-D07217102275}" type="presParOf" srcId="{1A4C03BF-3E13-4113-BF1F-943FDBDFA85E}" destId="{3127F91F-FBE7-4E50-B93A-F20D127B664D}" srcOrd="0" destOrd="0" presId="urn:microsoft.com/office/officeart/2005/8/layout/vList6"/>
    <dgm:cxn modelId="{FE59E559-35FE-475B-8425-FD880E182A4B}" type="presParOf" srcId="{1A4C03BF-3E13-4113-BF1F-943FDBDFA85E}" destId="{BA34F4EB-5ED4-4C08-8D6B-D99E1FF50094}" srcOrd="1" destOrd="0" presId="urn:microsoft.com/office/officeart/2005/8/layout/vList6"/>
    <dgm:cxn modelId="{8EA05E9E-F070-44D6-B977-BFFFB1684360}" type="presParOf" srcId="{8C40A761-C3F5-4855-B794-0AE7A2CF24A7}" destId="{92ADA624-3365-4CAE-82A8-994855FA464C}" srcOrd="11" destOrd="0" presId="urn:microsoft.com/office/officeart/2005/8/layout/vList6"/>
    <dgm:cxn modelId="{BA69E158-D29E-4C72-BEFE-CE66E7344EE1}" type="presParOf" srcId="{8C40A761-C3F5-4855-B794-0AE7A2CF24A7}" destId="{A11092E3-756D-4605-8B8D-3A872FB93F1F}" srcOrd="12" destOrd="0" presId="urn:microsoft.com/office/officeart/2005/8/layout/vList6"/>
    <dgm:cxn modelId="{41B6028C-DC0B-4233-857F-E0469CDC619F}" type="presParOf" srcId="{A11092E3-756D-4605-8B8D-3A872FB93F1F}" destId="{84DCFFE3-BE4E-458F-83D9-E53FE5AA2E94}" srcOrd="0" destOrd="0" presId="urn:microsoft.com/office/officeart/2005/8/layout/vList6"/>
    <dgm:cxn modelId="{C141D88C-E41C-440D-B3A2-33205916CCD3}" type="presParOf" srcId="{A11092E3-756D-4605-8B8D-3A872FB93F1F}" destId="{575E5392-B50B-4F7B-A90B-C9D085A66AB4}" srcOrd="1" destOrd="0" presId="urn:microsoft.com/office/officeart/2005/8/layout/vList6"/>
    <dgm:cxn modelId="{C154ED8D-F235-454F-91A7-90008C514D63}" type="presParOf" srcId="{8C40A761-C3F5-4855-B794-0AE7A2CF24A7}" destId="{2D12AEDC-959F-4813-8A25-EEA5471ACB37}" srcOrd="13" destOrd="0" presId="urn:microsoft.com/office/officeart/2005/8/layout/vList6"/>
    <dgm:cxn modelId="{3AC00A8D-4B50-4DE4-B933-9ED1D7342A39}" type="presParOf" srcId="{8C40A761-C3F5-4855-B794-0AE7A2CF24A7}" destId="{E49249CE-C1DF-4583-AD1C-B0736F37EA52}" srcOrd="14" destOrd="0" presId="urn:microsoft.com/office/officeart/2005/8/layout/vList6"/>
    <dgm:cxn modelId="{42A937ED-7CAF-488D-A3B2-AA55B6344EA9}" type="presParOf" srcId="{E49249CE-C1DF-4583-AD1C-B0736F37EA52}" destId="{EBE61441-5A90-44BB-A4D5-BC85D14D026D}" srcOrd="0" destOrd="0" presId="urn:microsoft.com/office/officeart/2005/8/layout/vList6"/>
    <dgm:cxn modelId="{DE683751-4E59-42A8-9C5D-FD7FD7328F7E}" type="presParOf" srcId="{E49249CE-C1DF-4583-AD1C-B0736F37EA52}" destId="{04CD0FAC-A383-436E-87F7-5C3D31E008D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50198-78AA-4F49-A45F-145960A2A865}">
      <dsp:nvSpPr>
        <dsp:cNvPr id="0" name=""/>
        <dsp:cNvSpPr/>
      </dsp:nvSpPr>
      <dsp:spPr>
        <a:xfrm>
          <a:off x="4691190" y="1984"/>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Accuracy</a:t>
          </a:r>
          <a:endParaRPr lang="en-US" sz="2400" b="1" kern="1200" dirty="0">
            <a:latin typeface="Baskerville Old Face" panose="02020602080505020303" pitchFamily="18" charset="0"/>
          </a:endParaRPr>
        </a:p>
      </dsp:txBody>
      <dsp:txXfrm>
        <a:off x="4691190" y="90069"/>
        <a:ext cx="6772531" cy="528508"/>
      </dsp:txXfrm>
    </dsp:sp>
    <dsp:sp modelId="{908A5D82-38CF-4A92-8464-EB6783B46148}">
      <dsp:nvSpPr>
        <dsp:cNvPr id="0" name=""/>
        <dsp:cNvSpPr/>
      </dsp:nvSpPr>
      <dsp:spPr>
        <a:xfrm>
          <a:off x="0" y="1984"/>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Model Name	</a:t>
          </a:r>
          <a:endParaRPr lang="en-US" sz="2000" b="1" kern="1200" dirty="0">
            <a:latin typeface="Baskerville Old Face" panose="02020602080505020303" pitchFamily="18" charset="0"/>
          </a:endParaRPr>
        </a:p>
      </dsp:txBody>
      <dsp:txXfrm>
        <a:off x="34400" y="36384"/>
        <a:ext cx="4622390" cy="635878"/>
      </dsp:txXfrm>
    </dsp:sp>
    <dsp:sp modelId="{6B69CF7C-7142-4B50-9660-A8720EF32308}">
      <dsp:nvSpPr>
        <dsp:cNvPr id="0" name=""/>
        <dsp:cNvSpPr/>
      </dsp:nvSpPr>
      <dsp:spPr>
        <a:xfrm>
          <a:off x="4691190" y="777130"/>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0.787</a:t>
          </a:r>
          <a:endParaRPr lang="en-US" sz="2400" b="1" kern="1200" dirty="0">
            <a:latin typeface="Baskerville Old Face" panose="02020602080505020303" pitchFamily="18" charset="0"/>
          </a:endParaRPr>
        </a:p>
      </dsp:txBody>
      <dsp:txXfrm>
        <a:off x="4691190" y="865215"/>
        <a:ext cx="6772531" cy="528508"/>
      </dsp:txXfrm>
    </dsp:sp>
    <dsp:sp modelId="{E2404CA1-1421-4CCE-9203-18E4D965FC1B}">
      <dsp:nvSpPr>
        <dsp:cNvPr id="0" name=""/>
        <dsp:cNvSpPr/>
      </dsp:nvSpPr>
      <dsp:spPr>
        <a:xfrm>
          <a:off x="0" y="750507"/>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Naïve </a:t>
          </a:r>
          <a:r>
            <a:rPr lang="en-US" sz="2000" b="1" kern="1200" dirty="0" err="1" smtClean="0">
              <a:latin typeface="Baskerville Old Face" panose="02020602080505020303" pitchFamily="18" charset="0"/>
            </a:rPr>
            <a:t>bayes</a:t>
          </a:r>
          <a:endParaRPr lang="en-US" sz="2000" b="1" kern="1200" dirty="0">
            <a:latin typeface="Baskerville Old Face" panose="02020602080505020303" pitchFamily="18" charset="0"/>
          </a:endParaRPr>
        </a:p>
      </dsp:txBody>
      <dsp:txXfrm>
        <a:off x="34400" y="784907"/>
        <a:ext cx="4622390" cy="635878"/>
      </dsp:txXfrm>
    </dsp:sp>
    <dsp:sp modelId="{1F3B0053-6E65-4789-9CA2-6CB961D80CD4}">
      <dsp:nvSpPr>
        <dsp:cNvPr id="0" name=""/>
        <dsp:cNvSpPr/>
      </dsp:nvSpPr>
      <dsp:spPr>
        <a:xfrm>
          <a:off x="4691190" y="1552276"/>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0.803</a:t>
          </a:r>
          <a:endParaRPr lang="en-US" sz="2400" b="1" kern="1200" dirty="0">
            <a:latin typeface="Baskerville Old Face" panose="02020602080505020303" pitchFamily="18" charset="0"/>
          </a:endParaRPr>
        </a:p>
      </dsp:txBody>
      <dsp:txXfrm>
        <a:off x="4691190" y="1640361"/>
        <a:ext cx="6772531" cy="528508"/>
      </dsp:txXfrm>
    </dsp:sp>
    <dsp:sp modelId="{DDFC5B20-DD4D-46C4-BACC-20FF8CEC519F}">
      <dsp:nvSpPr>
        <dsp:cNvPr id="0" name=""/>
        <dsp:cNvSpPr/>
      </dsp:nvSpPr>
      <dsp:spPr>
        <a:xfrm>
          <a:off x="0" y="1552276"/>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Baskerville Old Face" panose="02020602080505020303" pitchFamily="18" charset="0"/>
            </a:rPr>
            <a:t>Chow-Liu’s </a:t>
          </a:r>
          <a:endParaRPr lang="en-US" sz="2000" b="1" kern="1200" dirty="0">
            <a:latin typeface="Baskerville Old Face" panose="02020602080505020303" pitchFamily="18" charset="0"/>
          </a:endParaRPr>
        </a:p>
      </dsp:txBody>
      <dsp:txXfrm>
        <a:off x="34400" y="1586676"/>
        <a:ext cx="4622390" cy="635878"/>
      </dsp:txXfrm>
    </dsp:sp>
    <dsp:sp modelId="{D99927A8-4890-40D0-BAB5-AD31E45F9532}">
      <dsp:nvSpPr>
        <dsp:cNvPr id="0" name=""/>
        <dsp:cNvSpPr/>
      </dsp:nvSpPr>
      <dsp:spPr>
        <a:xfrm>
          <a:off x="4691190" y="2327422"/>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0.804</a:t>
          </a:r>
          <a:endParaRPr lang="en-US" sz="2400" b="1" kern="1200" dirty="0">
            <a:latin typeface="Baskerville Old Face" panose="02020602080505020303" pitchFamily="18" charset="0"/>
          </a:endParaRPr>
        </a:p>
      </dsp:txBody>
      <dsp:txXfrm>
        <a:off x="4691190" y="2415507"/>
        <a:ext cx="6772531" cy="528508"/>
      </dsp:txXfrm>
    </dsp:sp>
    <dsp:sp modelId="{A9025D5F-301D-4B9D-A392-DFC77FD4FF11}">
      <dsp:nvSpPr>
        <dsp:cNvPr id="0" name=""/>
        <dsp:cNvSpPr/>
      </dsp:nvSpPr>
      <dsp:spPr>
        <a:xfrm>
          <a:off x="0" y="2327422"/>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Hill-</a:t>
          </a:r>
          <a:r>
            <a:rPr lang="en-US" sz="2000" b="1" kern="1200" dirty="0" err="1" smtClean="0">
              <a:latin typeface="Baskerville Old Face" panose="02020602080505020303" pitchFamily="18" charset="0"/>
            </a:rPr>
            <a:t>Climbin</a:t>
          </a:r>
          <a:r>
            <a:rPr lang="en-US" sz="2000" b="1" kern="1200" dirty="0" smtClean="0">
              <a:latin typeface="Baskerville Old Face" panose="02020602080505020303" pitchFamily="18" charset="0"/>
            </a:rPr>
            <a:t> TAN</a:t>
          </a:r>
          <a:endParaRPr lang="en-US" sz="2000" b="1" kern="1200" dirty="0">
            <a:latin typeface="Baskerville Old Face" panose="02020602080505020303" pitchFamily="18" charset="0"/>
          </a:endParaRPr>
        </a:p>
      </dsp:txBody>
      <dsp:txXfrm>
        <a:off x="34400" y="2361822"/>
        <a:ext cx="4622390" cy="635878"/>
      </dsp:txXfrm>
    </dsp:sp>
    <dsp:sp modelId="{95615B91-1167-4617-AF5E-99598248C3D1}">
      <dsp:nvSpPr>
        <dsp:cNvPr id="0" name=""/>
        <dsp:cNvSpPr/>
      </dsp:nvSpPr>
      <dsp:spPr>
        <a:xfrm>
          <a:off x="4691190" y="3102568"/>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0.787</a:t>
          </a:r>
          <a:endParaRPr lang="en-US" sz="2400" b="1" kern="1200" dirty="0">
            <a:latin typeface="Baskerville Old Face" panose="02020602080505020303" pitchFamily="18" charset="0"/>
          </a:endParaRPr>
        </a:p>
      </dsp:txBody>
      <dsp:txXfrm>
        <a:off x="4691190" y="3190653"/>
        <a:ext cx="6772531" cy="528508"/>
      </dsp:txXfrm>
    </dsp:sp>
    <dsp:sp modelId="{B7A020D6-AA37-4B6F-8699-CD3C0B8257C4}">
      <dsp:nvSpPr>
        <dsp:cNvPr id="0" name=""/>
        <dsp:cNvSpPr/>
      </dsp:nvSpPr>
      <dsp:spPr>
        <a:xfrm>
          <a:off x="0" y="3102568"/>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Hill-Climbing Super Parent- TAN</a:t>
          </a:r>
          <a:endParaRPr lang="en-US" sz="2000" b="1" kern="1200" dirty="0">
            <a:latin typeface="Baskerville Old Face" panose="02020602080505020303" pitchFamily="18" charset="0"/>
          </a:endParaRPr>
        </a:p>
      </dsp:txBody>
      <dsp:txXfrm>
        <a:off x="34400" y="3136968"/>
        <a:ext cx="4622390" cy="635878"/>
      </dsp:txXfrm>
    </dsp:sp>
    <dsp:sp modelId="{BA34F4EB-5ED4-4C08-8D6B-D99E1FF50094}">
      <dsp:nvSpPr>
        <dsp:cNvPr id="0" name=""/>
        <dsp:cNvSpPr/>
      </dsp:nvSpPr>
      <dsp:spPr>
        <a:xfrm>
          <a:off x="4691190" y="3877714"/>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0.774</a:t>
          </a:r>
          <a:endParaRPr lang="en-US" sz="2400" b="1" kern="1200" dirty="0">
            <a:latin typeface="Baskerville Old Face" panose="02020602080505020303" pitchFamily="18" charset="0"/>
          </a:endParaRPr>
        </a:p>
      </dsp:txBody>
      <dsp:txXfrm>
        <a:off x="4691190" y="3965799"/>
        <a:ext cx="6772531" cy="528508"/>
      </dsp:txXfrm>
    </dsp:sp>
    <dsp:sp modelId="{3127F91F-FBE7-4E50-B93A-F20D127B664D}">
      <dsp:nvSpPr>
        <dsp:cNvPr id="0" name=""/>
        <dsp:cNvSpPr/>
      </dsp:nvSpPr>
      <dsp:spPr>
        <a:xfrm>
          <a:off x="0" y="3877714"/>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Forward sequential selection and joining (FSSJ</a:t>
          </a:r>
          <a:r>
            <a:rPr lang="en-US" sz="2000" b="1" kern="1200" smtClean="0">
              <a:latin typeface="Baskerville Old Face" panose="02020602080505020303" pitchFamily="18" charset="0"/>
            </a:rPr>
            <a:t>) </a:t>
          </a:r>
          <a:endParaRPr lang="en-US" sz="2000" b="1" kern="1200" dirty="0">
            <a:latin typeface="Baskerville Old Face" panose="02020602080505020303" pitchFamily="18" charset="0"/>
          </a:endParaRPr>
        </a:p>
      </dsp:txBody>
      <dsp:txXfrm>
        <a:off x="34400" y="3912114"/>
        <a:ext cx="4622390" cy="635878"/>
      </dsp:txXfrm>
    </dsp:sp>
    <dsp:sp modelId="{575E5392-B50B-4F7B-A90B-C9D085A66AB4}">
      <dsp:nvSpPr>
        <dsp:cNvPr id="0" name=""/>
        <dsp:cNvSpPr/>
      </dsp:nvSpPr>
      <dsp:spPr>
        <a:xfrm>
          <a:off x="4691190" y="4652860"/>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0.789</a:t>
          </a:r>
          <a:endParaRPr lang="en-US" sz="2400" b="1" kern="1200" dirty="0">
            <a:latin typeface="Baskerville Old Face" panose="02020602080505020303" pitchFamily="18" charset="0"/>
          </a:endParaRPr>
        </a:p>
      </dsp:txBody>
      <dsp:txXfrm>
        <a:off x="4691190" y="4740945"/>
        <a:ext cx="6772531" cy="528508"/>
      </dsp:txXfrm>
    </dsp:sp>
    <dsp:sp modelId="{84DCFFE3-BE4E-458F-83D9-E53FE5AA2E94}">
      <dsp:nvSpPr>
        <dsp:cNvPr id="0" name=""/>
        <dsp:cNvSpPr/>
      </dsp:nvSpPr>
      <dsp:spPr>
        <a:xfrm>
          <a:off x="0" y="4652860"/>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Backward sequential elimination and  joining (BSEJ) </a:t>
          </a:r>
          <a:endParaRPr lang="en-US" sz="2000" b="1" kern="1200" dirty="0">
            <a:latin typeface="Baskerville Old Face" panose="02020602080505020303" pitchFamily="18" charset="0"/>
          </a:endParaRPr>
        </a:p>
      </dsp:txBody>
      <dsp:txXfrm>
        <a:off x="34400" y="4687260"/>
        <a:ext cx="4622390" cy="635878"/>
      </dsp:txXfrm>
    </dsp:sp>
    <dsp:sp modelId="{04CD0FAC-A383-436E-87F7-5C3D31E008D9}">
      <dsp:nvSpPr>
        <dsp:cNvPr id="0" name=""/>
        <dsp:cNvSpPr/>
      </dsp:nvSpPr>
      <dsp:spPr>
        <a:xfrm>
          <a:off x="4691190" y="5428006"/>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0.89</a:t>
          </a:r>
          <a:endParaRPr lang="en-US" sz="2400" b="1" kern="1200" dirty="0">
            <a:latin typeface="Baskerville Old Face" panose="02020602080505020303" pitchFamily="18" charset="0"/>
          </a:endParaRPr>
        </a:p>
      </dsp:txBody>
      <dsp:txXfrm>
        <a:off x="4691190" y="5516091"/>
        <a:ext cx="6772531" cy="528508"/>
      </dsp:txXfrm>
    </dsp:sp>
    <dsp:sp modelId="{EBE61441-5A90-44BB-A4D5-BC85D14D026D}">
      <dsp:nvSpPr>
        <dsp:cNvPr id="0" name=""/>
        <dsp:cNvSpPr/>
      </dsp:nvSpPr>
      <dsp:spPr>
        <a:xfrm>
          <a:off x="0" y="5428006"/>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Hill-Climbing Score Based</a:t>
          </a:r>
          <a:endParaRPr lang="en-US" sz="2000" b="1" kern="1200" dirty="0">
            <a:latin typeface="Baskerville Old Face" panose="02020602080505020303" pitchFamily="18" charset="0"/>
          </a:endParaRPr>
        </a:p>
      </dsp:txBody>
      <dsp:txXfrm>
        <a:off x="34400" y="5462406"/>
        <a:ext cx="4622390" cy="63587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9AA56-9152-4E74-BF30-98E2CDC9AE94}" type="datetimeFigureOut">
              <a:rPr lang="en-US" smtClean="0"/>
              <a:t>5/1/2016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3A6CA-5F44-4ECE-B5A6-9C7AE7DA2018}" type="slidenum">
              <a:rPr lang="en-US" smtClean="0"/>
              <a:t>‹#›</a:t>
            </a:fld>
            <a:endParaRPr lang="en-US"/>
          </a:p>
        </p:txBody>
      </p:sp>
    </p:spTree>
    <p:extLst>
      <p:ext uri="{BB962C8B-B14F-4D97-AF65-F5344CB8AC3E}">
        <p14:creationId xmlns:p14="http://schemas.microsoft.com/office/powerpoint/2010/main" val="63473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results</a:t>
            </a:r>
            <a:r>
              <a:rPr lang="en-US" baseline="0" dirty="0" smtClean="0"/>
              <a:t> have to work on probing this .. Querying on our network</a:t>
            </a:r>
            <a:endParaRPr lang="en-US" dirty="0"/>
          </a:p>
        </p:txBody>
      </p:sp>
      <p:sp>
        <p:nvSpPr>
          <p:cNvPr id="4" name="Slide Number Placeholder 3"/>
          <p:cNvSpPr>
            <a:spLocks noGrp="1"/>
          </p:cNvSpPr>
          <p:nvPr>
            <p:ph type="sldNum" sz="quarter" idx="10"/>
          </p:nvPr>
        </p:nvSpPr>
        <p:spPr/>
        <p:txBody>
          <a:bodyPr/>
          <a:lstStyle/>
          <a:p>
            <a:fld id="{CD03A6CA-5F44-4ECE-B5A6-9C7AE7DA2018}" type="slidenum">
              <a:rPr lang="en-US" smtClean="0"/>
              <a:t>28</a:t>
            </a:fld>
            <a:endParaRPr lang="en-US"/>
          </a:p>
        </p:txBody>
      </p:sp>
    </p:spTree>
    <p:extLst>
      <p:ext uri="{BB962C8B-B14F-4D97-AF65-F5344CB8AC3E}">
        <p14:creationId xmlns:p14="http://schemas.microsoft.com/office/powerpoint/2010/main" val="244022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
        <p:cNvGrpSpPr/>
        <p:nvPr/>
      </p:nvGrpSpPr>
      <p:grpSpPr>
        <a:xfrm>
          <a:off x="0" y="0"/>
          <a:ext cx="0" cy="0"/>
          <a:chOff x="0" y="0"/>
          <a:chExt cx="0" cy="0"/>
        </a:xfrm>
      </p:grpSpPr>
    </p:spTree>
    <p:extLst>
      <p:ext uri="{BB962C8B-B14F-4D97-AF65-F5344CB8AC3E}">
        <p14:creationId xmlns:p14="http://schemas.microsoft.com/office/powerpoint/2010/main" val="62847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14400" y="1371600"/>
            <a:ext cx="10363200" cy="1447800"/>
          </a:xfrm>
          <a:prstGeom prst="rect">
            <a:avLst/>
          </a:prstGeom>
          <a:noFill/>
          <a:ln>
            <a:noFill/>
          </a:ln>
        </p:spPr>
        <p:txBody>
          <a:bodyPr lIns="91425" tIns="91425" rIns="91425" bIns="91425" anchor="t" anchorCtr="0"/>
          <a:lstStyle>
            <a:lvl1pPr marL="0" marR="0" indent="0" algn="ctr" rtl="0">
              <a:spcBef>
                <a:spcPts val="0"/>
              </a:spcBef>
              <a:spcAft>
                <a:spcPts val="0"/>
              </a:spcAft>
              <a:defRPr sz="3600" b="0" i="0" u="none" strike="noStrike" cap="none" baseline="0">
                <a:solidFill>
                  <a:srgbClr val="606060"/>
                </a:solidFill>
                <a:latin typeface="Georgia"/>
                <a:ea typeface="Georgia"/>
                <a:cs typeface="Georgia"/>
                <a:sym typeface="Georgia"/>
              </a:defRPr>
            </a:lvl1pPr>
            <a:lvl2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2pPr>
            <a:lvl3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3pPr>
            <a:lvl4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4pPr>
            <a:lvl5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5pPr>
            <a:lvl6pPr marL="4572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6pPr>
            <a:lvl7pPr marL="9144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7pPr>
            <a:lvl8pPr marL="13716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8pPr>
            <a:lvl9pPr marL="18288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9pPr>
          </a:lstStyle>
          <a:p>
            <a:endParaRPr/>
          </a:p>
        </p:txBody>
      </p:sp>
      <p:sp>
        <p:nvSpPr>
          <p:cNvPr id="9" name="Shape 9"/>
          <p:cNvSpPr txBox="1">
            <a:spLocks noGrp="1"/>
          </p:cNvSpPr>
          <p:nvPr>
            <p:ph type="subTitle" idx="1"/>
          </p:nvPr>
        </p:nvSpPr>
        <p:spPr>
          <a:xfrm>
            <a:off x="1828800" y="2819400"/>
            <a:ext cx="8534399" cy="1752600"/>
          </a:xfrm>
          <a:prstGeom prst="rect">
            <a:avLst/>
          </a:prstGeom>
          <a:noFill/>
          <a:ln>
            <a:noFill/>
          </a:ln>
        </p:spPr>
        <p:txBody>
          <a:bodyPr lIns="91425" tIns="91425" rIns="91425" bIns="91425" anchor="t" anchorCtr="0"/>
          <a:lstStyle>
            <a:lvl1pPr marL="0" marR="0" indent="0" algn="ctr" rtl="0">
              <a:spcBef>
                <a:spcPts val="480"/>
              </a:spcBef>
              <a:spcAft>
                <a:spcPts val="0"/>
              </a:spcAft>
              <a:buClr>
                <a:srgbClr val="FF6600"/>
              </a:buClr>
              <a:buFont typeface="Trebuchet MS"/>
              <a:buNone/>
              <a:defRPr sz="2400" b="0" i="0" u="none" strike="noStrike" cap="none" baseline="0">
                <a:solidFill>
                  <a:srgbClr val="606060"/>
                </a:solidFill>
                <a:latin typeface="Trebuchet MS"/>
                <a:ea typeface="Trebuchet MS"/>
                <a:cs typeface="Trebuchet MS"/>
                <a:sym typeface="Trebuchet MS"/>
              </a:defRPr>
            </a:lvl1pPr>
            <a:lvl2pPr marL="457200" marR="0" indent="0" algn="ctr" rtl="0">
              <a:spcBef>
                <a:spcPts val="480"/>
              </a:spcBef>
              <a:spcAft>
                <a:spcPts val="0"/>
              </a:spcAft>
              <a:buClr>
                <a:srgbClr val="FF6633"/>
              </a:buClr>
              <a:buFont typeface="Times New Roman"/>
              <a:buNone/>
              <a:defRPr sz="2400" b="0" i="0" u="none" strike="noStrike" cap="none" baseline="0">
                <a:solidFill>
                  <a:schemeClr val="lt1"/>
                </a:solidFill>
                <a:latin typeface="Georgia"/>
                <a:ea typeface="Georgia"/>
                <a:cs typeface="Georgia"/>
                <a:sym typeface="Georgia"/>
              </a:defRPr>
            </a:lvl2pPr>
            <a:lvl3pPr marL="914400" marR="0" indent="0" algn="ctr" rtl="0">
              <a:spcBef>
                <a:spcPts val="400"/>
              </a:spcBef>
              <a:spcAft>
                <a:spcPts val="0"/>
              </a:spcAft>
              <a:buClr>
                <a:srgbClr val="FF6600"/>
              </a:buClr>
              <a:buFont typeface="Georgia"/>
              <a:buNone/>
              <a:defRPr sz="2000" b="0" i="0" u="none" strike="noStrike" cap="none" baseline="0">
                <a:solidFill>
                  <a:schemeClr val="lt1"/>
                </a:solidFill>
                <a:latin typeface="Georgia"/>
                <a:ea typeface="Georgia"/>
                <a:cs typeface="Georgia"/>
                <a:sym typeface="Georgia"/>
              </a:defRPr>
            </a:lvl3pPr>
            <a:lvl4pPr marL="1371600" marR="0" indent="0" algn="ctr" rtl="0">
              <a:spcBef>
                <a:spcPts val="400"/>
              </a:spcBef>
              <a:spcAft>
                <a:spcPts val="0"/>
              </a:spcAft>
              <a:buClr>
                <a:srgbClr val="FF6600"/>
              </a:buClr>
              <a:buFont typeface="Times New Roman"/>
              <a:buNone/>
              <a:defRPr sz="2000" b="0" i="0" u="none" strike="noStrike" cap="none" baseline="0">
                <a:solidFill>
                  <a:schemeClr val="lt1"/>
                </a:solidFill>
                <a:latin typeface="Georgia"/>
                <a:ea typeface="Georgia"/>
                <a:cs typeface="Georgia"/>
                <a:sym typeface="Georgia"/>
              </a:defRPr>
            </a:lvl4pPr>
            <a:lvl5pPr marL="18288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5pPr>
            <a:lvl6pPr marL="22860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6pPr>
            <a:lvl7pPr marL="27432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7pPr>
            <a:lvl8pPr marL="32004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8pPr>
            <a:lvl9pPr marL="36576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292258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
        <p:cNvGrpSpPr/>
        <p:nvPr/>
      </p:nvGrpSpPr>
      <p:grpSpPr>
        <a:xfrm>
          <a:off x="0" y="0"/>
          <a:ext cx="0" cy="0"/>
          <a:chOff x="0" y="0"/>
          <a:chExt cx="0" cy="0"/>
        </a:xfrm>
      </p:grpSpPr>
      <p:cxnSp>
        <p:nvCxnSpPr>
          <p:cNvPr id="11" name="Shape 11"/>
          <p:cNvCxnSpPr/>
          <p:nvPr/>
        </p:nvCxnSpPr>
        <p:spPr>
          <a:xfrm>
            <a:off x="1117600" y="2362200"/>
            <a:ext cx="10160099" cy="1500"/>
          </a:xfrm>
          <a:prstGeom prst="straightConnector1">
            <a:avLst/>
          </a:prstGeom>
          <a:noFill/>
          <a:ln w="9525" cap="flat" cmpd="sng">
            <a:solidFill>
              <a:schemeClr val="lt1"/>
            </a:solidFill>
            <a:prstDash val="dot"/>
            <a:round/>
            <a:headEnd type="none" w="med" len="med"/>
            <a:tailEnd type="none" w="med" len="med"/>
          </a:ln>
        </p:spPr>
      </p:cxnSp>
      <p:cxnSp>
        <p:nvCxnSpPr>
          <p:cNvPr id="12" name="Shape 12"/>
          <p:cNvCxnSpPr/>
          <p:nvPr/>
        </p:nvCxnSpPr>
        <p:spPr>
          <a:xfrm>
            <a:off x="1117600" y="2363788"/>
            <a:ext cx="10160099" cy="1500"/>
          </a:xfrm>
          <a:prstGeom prst="straightConnector1">
            <a:avLst/>
          </a:prstGeom>
          <a:noFill/>
          <a:ln w="9525" cap="flat" cmpd="sng">
            <a:solidFill>
              <a:schemeClr val="dk1"/>
            </a:solidFill>
            <a:prstDash val="dot"/>
            <a:round/>
            <a:headEnd type="none" w="med" len="med"/>
            <a:tailEnd type="none" w="med" len="med"/>
          </a:ln>
        </p:spPr>
      </p:cxnSp>
      <p:sp>
        <p:nvSpPr>
          <p:cNvPr id="13" name="Shape 13"/>
          <p:cNvSpPr txBox="1">
            <a:spLocks noGrp="1"/>
          </p:cNvSpPr>
          <p:nvPr>
            <p:ph type="title"/>
          </p:nvPr>
        </p:nvSpPr>
        <p:spPr>
          <a:xfrm>
            <a:off x="963083" y="2338386"/>
            <a:ext cx="10363200" cy="1852500"/>
          </a:xfrm>
          <a:prstGeom prst="rect">
            <a:avLst/>
          </a:prstGeom>
          <a:noFill/>
          <a:ln>
            <a:noFill/>
          </a:ln>
        </p:spPr>
        <p:txBody>
          <a:bodyPr lIns="91425" tIns="91425" rIns="91425" bIns="91425" anchor="t" anchorCtr="0"/>
          <a:lstStyle>
            <a:lvl1pPr algn="l" rtl="0">
              <a:spcBef>
                <a:spcPts val="0"/>
              </a:spcBef>
              <a:defRPr sz="4000" b="0" i="0" cap="none">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963083" y="1676400"/>
            <a:ext cx="10363200" cy="662099"/>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000" b="0" i="0">
                <a:solidFill>
                  <a:srgbClr val="1C6CB5"/>
                </a:solidFill>
                <a:latin typeface="Trebuchet MS"/>
                <a:ea typeface="Trebuchet MS"/>
                <a:cs typeface="Trebuchet MS"/>
                <a:sym typeface="Trebuchet MS"/>
              </a:defRPr>
            </a:lvl1pPr>
            <a:lvl2pPr marL="457200" indent="0" rtl="0">
              <a:spcBef>
                <a:spcPts val="0"/>
              </a:spcBef>
              <a:buFont typeface="Georgia"/>
              <a:buNone/>
              <a:defRPr sz="1800"/>
            </a:lvl2pPr>
            <a:lvl3pPr marL="914400" indent="0" rtl="0">
              <a:spcBef>
                <a:spcPts val="0"/>
              </a:spcBef>
              <a:buFont typeface="Georgia"/>
              <a:buNone/>
              <a:defRPr sz="1600"/>
            </a:lvl3pPr>
            <a:lvl4pPr marL="1371600" indent="0" rtl="0">
              <a:spcBef>
                <a:spcPts val="0"/>
              </a:spcBef>
              <a:buFont typeface="Georgia"/>
              <a:buNone/>
              <a:defRPr sz="1400"/>
            </a:lvl4pPr>
            <a:lvl5pPr marL="1828800" indent="0" rtl="0">
              <a:spcBef>
                <a:spcPts val="0"/>
              </a:spcBef>
              <a:buFont typeface="Georgia"/>
              <a:buNone/>
              <a:defRPr sz="1400"/>
            </a:lvl5pPr>
            <a:lvl6pPr marL="2286000" indent="0" rtl="0">
              <a:spcBef>
                <a:spcPts val="0"/>
              </a:spcBef>
              <a:buFont typeface="Georgia"/>
              <a:buNone/>
              <a:defRPr sz="1400"/>
            </a:lvl6pPr>
            <a:lvl7pPr marL="2743200" indent="0" rtl="0">
              <a:spcBef>
                <a:spcPts val="0"/>
              </a:spcBef>
              <a:buFont typeface="Georgia"/>
              <a:buNone/>
              <a:defRPr sz="1400"/>
            </a:lvl7pPr>
            <a:lvl8pPr marL="3200400" indent="0" rtl="0">
              <a:spcBef>
                <a:spcPts val="0"/>
              </a:spcBef>
              <a:buFont typeface="Georgia"/>
              <a:buNone/>
              <a:defRPr sz="1400"/>
            </a:lvl8pPr>
            <a:lvl9pPr marL="3657600" indent="0" rtl="0">
              <a:spcBef>
                <a:spcPts val="0"/>
              </a:spcBef>
              <a:buFont typeface="Georgia"/>
              <a:buNone/>
              <a:defRPr sz="1400"/>
            </a:lvl9pPr>
          </a:lstStyle>
          <a:p>
            <a:endParaRPr/>
          </a:p>
        </p:txBody>
      </p:sp>
    </p:spTree>
    <p:extLst>
      <p:ext uri="{BB962C8B-B14F-4D97-AF65-F5344CB8AC3E}">
        <p14:creationId xmlns:p14="http://schemas.microsoft.com/office/powerpoint/2010/main" val="42630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914400" y="1371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914400" y="2514600"/>
            <a:ext cx="10363200" cy="3429000"/>
          </a:xfrm>
          <a:prstGeom prst="rect">
            <a:avLst/>
          </a:prstGeom>
          <a:noFill/>
          <a:ln>
            <a:noFill/>
          </a:ln>
        </p:spPr>
        <p:txBody>
          <a:bodyPr lIns="91425" tIns="91425" rIns="91425" bIns="91425" anchor="t" anchorCtr="0"/>
          <a:lstStyle>
            <a:lvl1pPr rtl="0">
              <a:spcBef>
                <a:spcPts val="0"/>
              </a:spcBef>
              <a:defRPr b="0" i="0">
                <a:solidFill>
                  <a:srgbClr val="606060"/>
                </a:solidFill>
                <a:latin typeface="Trebuchet MS"/>
                <a:ea typeface="Trebuchet MS"/>
                <a:cs typeface="Trebuchet MS"/>
                <a:sym typeface="Trebuchet MS"/>
              </a:defRPr>
            </a:lvl1pPr>
            <a:lvl2pPr rtl="0">
              <a:spcBef>
                <a:spcPts val="0"/>
              </a:spcBef>
              <a:defRPr b="0" i="0">
                <a:solidFill>
                  <a:srgbClr val="606060"/>
                </a:solidFill>
                <a:latin typeface="Trebuchet MS"/>
                <a:ea typeface="Trebuchet MS"/>
                <a:cs typeface="Trebuchet MS"/>
                <a:sym typeface="Trebuchet MS"/>
              </a:defRPr>
            </a:lvl2pPr>
            <a:lvl3pPr rtl="0">
              <a:spcBef>
                <a:spcPts val="0"/>
              </a:spcBef>
              <a:defRPr b="0" i="0">
                <a:solidFill>
                  <a:srgbClr val="606060"/>
                </a:solidFill>
                <a:latin typeface="Trebuchet MS"/>
                <a:ea typeface="Trebuchet MS"/>
                <a:cs typeface="Trebuchet MS"/>
                <a:sym typeface="Trebuchet MS"/>
              </a:defRPr>
            </a:lvl3pPr>
            <a:lvl4pPr rtl="0">
              <a:spcBef>
                <a:spcPts val="0"/>
              </a:spcBef>
              <a:defRPr b="0" i="0">
                <a:solidFill>
                  <a:srgbClr val="606060"/>
                </a:solidFill>
                <a:latin typeface="Trebuchet MS"/>
                <a:ea typeface="Trebuchet MS"/>
                <a:cs typeface="Trebuchet MS"/>
                <a:sym typeface="Trebuchet MS"/>
              </a:defRPr>
            </a:lvl4pPr>
            <a:lvl5pPr rtl="0">
              <a:spcBef>
                <a:spcPts val="0"/>
              </a:spcBef>
              <a:defRPr b="0" i="1">
                <a:solidFill>
                  <a:srgbClr val="606060"/>
                </a:solidFill>
                <a:latin typeface="Trebuchet MS"/>
                <a:ea typeface="Trebuchet MS"/>
                <a:cs typeface="Trebuchet MS"/>
                <a:sym typeface="Trebuchet MS"/>
              </a:defRPr>
            </a:lvl5pPr>
            <a:lvl6pPr rtl="0">
              <a:spcBef>
                <a:spcPts val="0"/>
              </a:spcBef>
              <a:defRPr sz="2000">
                <a:solidFill>
                  <a:schemeClr val="lt1"/>
                </a:solidFill>
                <a:latin typeface="Georgia"/>
                <a:ea typeface="Georgia"/>
                <a:cs typeface="Georgia"/>
                <a:sym typeface="Georgia"/>
              </a:defRPr>
            </a:lvl6pPr>
            <a:lvl7pPr rtl="0">
              <a:spcBef>
                <a:spcPts val="0"/>
              </a:spcBef>
              <a:defRPr sz="2000">
                <a:solidFill>
                  <a:schemeClr val="lt1"/>
                </a:solidFill>
                <a:latin typeface="Georgia"/>
                <a:ea typeface="Georgia"/>
                <a:cs typeface="Georgia"/>
                <a:sym typeface="Georgia"/>
              </a:defRPr>
            </a:lvl7pPr>
            <a:lvl8pPr rtl="0">
              <a:spcBef>
                <a:spcPts val="0"/>
              </a:spcBef>
              <a:defRPr sz="2000">
                <a:solidFill>
                  <a:schemeClr val="lt1"/>
                </a:solidFill>
                <a:latin typeface="Georgia"/>
                <a:ea typeface="Georgia"/>
                <a:cs typeface="Georgia"/>
                <a:sym typeface="Georgia"/>
              </a:defRPr>
            </a:lvl8pPr>
            <a:lvl9pPr rtl="0">
              <a:spcBef>
                <a:spcPts val="0"/>
              </a:spcBef>
              <a:defRPr sz="2000">
                <a:solidFill>
                  <a:schemeClr val="lt1"/>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265252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14400" y="990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0" name="Shape 20"/>
          <p:cNvSpPr txBox="1">
            <a:spLocks noGrp="1"/>
          </p:cNvSpPr>
          <p:nvPr>
            <p:ph type="body" idx="1"/>
          </p:nvPr>
        </p:nvSpPr>
        <p:spPr>
          <a:xfrm>
            <a:off x="9144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18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60606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1" name="Shape 21"/>
          <p:cNvSpPr txBox="1">
            <a:spLocks noGrp="1"/>
          </p:cNvSpPr>
          <p:nvPr>
            <p:ph type="body" idx="2"/>
          </p:nvPr>
        </p:nvSpPr>
        <p:spPr>
          <a:xfrm>
            <a:off x="61976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808080"/>
              </a:buClr>
              <a:buFont typeface="Arial"/>
              <a:buChar char="•"/>
              <a:defRPr sz="2400" b="0" i="0">
                <a:solidFill>
                  <a:srgbClr val="808080"/>
                </a:solidFill>
                <a:latin typeface="Trebuchet MS"/>
                <a:ea typeface="Trebuchet MS"/>
                <a:cs typeface="Trebuchet MS"/>
                <a:sym typeface="Trebuchet MS"/>
              </a:defRPr>
            </a:lvl2pPr>
            <a:lvl3pPr rtl="0">
              <a:spcBef>
                <a:spcPts val="0"/>
              </a:spcBef>
              <a:buClr>
                <a:srgbClr val="808080"/>
              </a:buClr>
              <a:buFont typeface="Arial"/>
              <a:buChar char="•"/>
              <a:defRPr sz="2000" b="0" i="0">
                <a:solidFill>
                  <a:srgbClr val="808080"/>
                </a:solidFill>
                <a:latin typeface="Trebuchet MS"/>
                <a:ea typeface="Trebuchet MS"/>
                <a:cs typeface="Trebuchet MS"/>
                <a:sym typeface="Trebuchet MS"/>
              </a:defRPr>
            </a:lvl3pPr>
            <a:lvl4pPr rtl="0">
              <a:spcBef>
                <a:spcPts val="0"/>
              </a:spcBef>
              <a:buClr>
                <a:srgbClr val="808080"/>
              </a:buClr>
              <a:buFont typeface="Arial"/>
              <a:buChar char="•"/>
              <a:defRPr sz="1800" b="0" i="0">
                <a:solidFill>
                  <a:srgbClr val="80808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80808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103628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09600" y="914400"/>
            <a:ext cx="10972799" cy="1006500"/>
          </a:xfrm>
          <a:prstGeom prst="rect">
            <a:avLst/>
          </a:prstGeom>
          <a:noFill/>
          <a:ln>
            <a:noFill/>
          </a:ln>
        </p:spPr>
        <p:txBody>
          <a:bodyPr lIns="91425" tIns="91425" rIns="91425" bIns="91425" anchor="t" anchorCtr="0"/>
          <a:lstStyle>
            <a:lvl1pPr rtl="0">
              <a:spcBef>
                <a:spcPts val="0"/>
              </a:spcBef>
              <a:defRPr b="0" i="0">
                <a:solidFill>
                  <a:srgbClr val="80808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4" name="Shape 24"/>
          <p:cNvSpPr txBox="1">
            <a:spLocks noGrp="1"/>
          </p:cNvSpPr>
          <p:nvPr>
            <p:ph type="body" idx="1"/>
          </p:nvPr>
        </p:nvSpPr>
        <p:spPr>
          <a:xfrm>
            <a:off x="609600" y="2057400"/>
            <a:ext cx="53868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5" name="Shape 25"/>
          <p:cNvSpPr txBox="1">
            <a:spLocks noGrp="1"/>
          </p:cNvSpPr>
          <p:nvPr>
            <p:ph type="body" idx="2"/>
          </p:nvPr>
        </p:nvSpPr>
        <p:spPr>
          <a:xfrm>
            <a:off x="609600" y="2637625"/>
            <a:ext cx="5386800" cy="2971799"/>
          </a:xfrm>
          <a:prstGeom prst="rect">
            <a:avLst/>
          </a:prstGeom>
          <a:noFill/>
          <a:ln>
            <a:noFill/>
          </a:ln>
        </p:spPr>
        <p:txBody>
          <a:bodyPr lIns="91425" tIns="91425" rIns="91425" bIns="91425" anchor="t" anchorCtr="0"/>
          <a:lstStyle>
            <a:lvl1pPr rtl="0">
              <a:spcBef>
                <a:spcPts val="0"/>
              </a:spcBef>
              <a:defRPr sz="2400" b="0" i="0">
                <a:solidFill>
                  <a:srgbClr val="606060"/>
                </a:solidFill>
                <a:latin typeface="Trebuchet MS"/>
                <a:ea typeface="Trebuchet MS"/>
                <a:cs typeface="Trebuchet MS"/>
                <a:sym typeface="Trebuchet MS"/>
              </a:defRPr>
            </a:lvl1pPr>
            <a:lvl2pPr rtl="0">
              <a:spcBef>
                <a:spcPts val="0"/>
              </a:spcBef>
              <a:buClr>
                <a:srgbClr val="ECD63F"/>
              </a:buClr>
              <a:buFont typeface="Arial"/>
              <a:buChar char="•"/>
              <a:defRPr sz="2000" b="0" i="0">
                <a:solidFill>
                  <a:srgbClr val="606060"/>
                </a:solidFill>
                <a:latin typeface="Trebuchet MS"/>
                <a:ea typeface="Trebuchet MS"/>
                <a:cs typeface="Trebuchet MS"/>
                <a:sym typeface="Trebuchet MS"/>
              </a:defRPr>
            </a:lvl2pPr>
            <a:lvl3pPr rtl="0">
              <a:spcBef>
                <a:spcPts val="0"/>
              </a:spcBef>
              <a:buClr>
                <a:srgbClr val="ECD63F"/>
              </a:buClr>
              <a:buFont typeface="Arial"/>
              <a:buChar char="•"/>
              <a:defRPr sz="1800" b="0" i="0">
                <a:solidFill>
                  <a:srgbClr val="606060"/>
                </a:solidFill>
                <a:latin typeface="Trebuchet MS"/>
                <a:ea typeface="Trebuchet MS"/>
                <a:cs typeface="Trebuchet MS"/>
                <a:sym typeface="Trebuchet MS"/>
              </a:defRPr>
            </a:lvl3pPr>
            <a:lvl4pPr rtl="0">
              <a:spcBef>
                <a:spcPts val="0"/>
              </a:spcBef>
              <a:buClr>
                <a:srgbClr val="ECD63F"/>
              </a:buClr>
              <a:buFont typeface="Arial"/>
              <a:buChar char="•"/>
              <a:defRPr sz="16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600" b="0" i="1">
                <a:solidFill>
                  <a:srgbClr val="606060"/>
                </a:solidFill>
                <a:latin typeface="Trebuchet MS"/>
                <a:ea typeface="Trebuchet MS"/>
                <a:cs typeface="Trebuchet MS"/>
                <a:sym typeface="Trebuchet MS"/>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6" name="Shape 26"/>
          <p:cNvSpPr txBox="1">
            <a:spLocks noGrp="1"/>
          </p:cNvSpPr>
          <p:nvPr>
            <p:ph type="body" idx="3"/>
          </p:nvPr>
        </p:nvSpPr>
        <p:spPr>
          <a:xfrm>
            <a:off x="6193366" y="2057400"/>
            <a:ext cx="53889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7" name="Shape 27"/>
          <p:cNvSpPr txBox="1">
            <a:spLocks noGrp="1"/>
          </p:cNvSpPr>
          <p:nvPr>
            <p:ph type="body" idx="4"/>
          </p:nvPr>
        </p:nvSpPr>
        <p:spPr>
          <a:xfrm>
            <a:off x="6193366" y="2637625"/>
            <a:ext cx="5388900" cy="2971799"/>
          </a:xfrm>
          <a:prstGeom prst="rect">
            <a:avLst/>
          </a:prstGeom>
          <a:noFill/>
          <a:ln>
            <a:noFill/>
          </a:ln>
        </p:spPr>
        <p:txBody>
          <a:bodyPr lIns="91425" tIns="91425" rIns="91425" bIns="91425" anchor="t" anchorCtr="0"/>
          <a:lstStyle>
            <a:lvl1pPr rtl="0">
              <a:spcBef>
                <a:spcPts val="0"/>
              </a:spcBef>
              <a:defRPr sz="2400">
                <a:solidFill>
                  <a:srgbClr val="606060"/>
                </a:solidFill>
              </a:defRPr>
            </a:lvl1pPr>
            <a:lvl2pPr rtl="0">
              <a:spcBef>
                <a:spcPts val="0"/>
              </a:spcBef>
              <a:buClr>
                <a:srgbClr val="ECD63F"/>
              </a:buClr>
              <a:buFont typeface="Arial"/>
              <a:buChar char="•"/>
              <a:defRPr sz="2000">
                <a:solidFill>
                  <a:srgbClr val="606060"/>
                </a:solidFill>
              </a:defRPr>
            </a:lvl2pPr>
            <a:lvl3pPr rtl="0">
              <a:spcBef>
                <a:spcPts val="0"/>
              </a:spcBef>
              <a:buClr>
                <a:srgbClr val="ECD63F"/>
              </a:buClr>
              <a:buFont typeface="Arial"/>
              <a:buChar char="•"/>
              <a:defRPr sz="1800">
                <a:solidFill>
                  <a:srgbClr val="606060"/>
                </a:solidFill>
              </a:defRPr>
            </a:lvl3pPr>
            <a:lvl4pPr rtl="0">
              <a:spcBef>
                <a:spcPts val="0"/>
              </a:spcBef>
              <a:buClr>
                <a:srgbClr val="ECD63F"/>
              </a:buClr>
              <a:buFont typeface="Arial"/>
              <a:buChar char="•"/>
              <a:defRPr sz="1600">
                <a:solidFill>
                  <a:srgbClr val="606060"/>
                </a:solidFill>
              </a:defRPr>
            </a:lvl4pPr>
            <a:lvl5pPr rtl="0">
              <a:spcBef>
                <a:spcPts val="0"/>
              </a:spcBef>
              <a:buClr>
                <a:srgbClr val="ECD63F"/>
              </a:buClr>
              <a:buFont typeface="Georgia"/>
              <a:buNone/>
              <a:defRPr sz="1600" i="1">
                <a:solidFill>
                  <a:srgbClr val="606060"/>
                </a:solidFill>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Tree>
    <p:extLst>
      <p:ext uri="{BB962C8B-B14F-4D97-AF65-F5344CB8AC3E}">
        <p14:creationId xmlns:p14="http://schemas.microsoft.com/office/powerpoint/2010/main" val="167151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1143000"/>
            <a:ext cx="4011000" cy="1295400"/>
          </a:xfrm>
          <a:prstGeom prst="rect">
            <a:avLst/>
          </a:prstGeom>
          <a:solidFill>
            <a:srgbClr val="F49709"/>
          </a:solidFill>
          <a:ln>
            <a:noFill/>
          </a:ln>
        </p:spPr>
        <p:txBody>
          <a:bodyPr lIns="91425" tIns="91425" rIns="91425" bIns="91425" anchor="b" anchorCtr="0"/>
          <a:lstStyle>
            <a:lvl1pPr algn="l" rtl="0">
              <a:spcBef>
                <a:spcPts val="0"/>
              </a:spcBef>
              <a:defRPr sz="2000" b="0" i="0">
                <a:latin typeface="Trebuchet MS"/>
                <a:ea typeface="Trebuchet MS"/>
                <a:cs typeface="Trebuchet MS"/>
                <a:sym typeface="Trebuchet MS"/>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4766733" y="1143000"/>
            <a:ext cx="6815699" cy="4495800"/>
          </a:xfrm>
          <a:prstGeom prst="rect">
            <a:avLst/>
          </a:prstGeom>
          <a:noFill/>
          <a:ln>
            <a:noFill/>
          </a:ln>
        </p:spPr>
        <p:txBody>
          <a:bodyPr lIns="91425" tIns="91425" rIns="91425" bIns="91425" anchor="t" anchorCtr="0"/>
          <a:lstStyle>
            <a:lvl1pPr rtl="0">
              <a:spcBef>
                <a:spcPts val="0"/>
              </a:spcBef>
              <a:defRPr sz="3200">
                <a:solidFill>
                  <a:srgbClr val="606060"/>
                </a:solidFill>
                <a:latin typeface="Georgia"/>
                <a:ea typeface="Georgia"/>
                <a:cs typeface="Georgia"/>
                <a:sym typeface="Georgia"/>
              </a:defRPr>
            </a:lvl1pPr>
            <a:lvl2pPr rtl="0">
              <a:spcBef>
                <a:spcPts val="0"/>
              </a:spcBef>
              <a:buClr>
                <a:srgbClr val="606060"/>
              </a:buClr>
              <a:buFont typeface="Arial"/>
              <a:buChar char="•"/>
              <a:defRPr sz="28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2000" b="0" i="1">
                <a:solidFill>
                  <a:srgbClr val="606060"/>
                </a:solidFill>
                <a:latin typeface="Trebuchet MS"/>
                <a:ea typeface="Trebuchet MS"/>
                <a:cs typeface="Trebuchet MS"/>
                <a:sym typeface="Trebuchet MS"/>
              </a:defRPr>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31" name="Shape 31"/>
          <p:cNvSpPr txBox="1">
            <a:spLocks noGrp="1"/>
          </p:cNvSpPr>
          <p:nvPr>
            <p:ph type="body" idx="2"/>
          </p:nvPr>
        </p:nvSpPr>
        <p:spPr>
          <a:xfrm>
            <a:off x="609600" y="2590800"/>
            <a:ext cx="4011000" cy="3048000"/>
          </a:xfrm>
          <a:prstGeom prst="rect">
            <a:avLst/>
          </a:prstGeom>
          <a:noFill/>
          <a:ln>
            <a:noFill/>
          </a:ln>
        </p:spPr>
        <p:txBody>
          <a:bodyPr lIns="91425" tIns="91425" rIns="91425" bIns="91425" anchor="t" anchorCtr="0"/>
          <a:lstStyle>
            <a:lvl1pPr marL="0" indent="0"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extLst>
      <p:ext uri="{BB962C8B-B14F-4D97-AF65-F5344CB8AC3E}">
        <p14:creationId xmlns:p14="http://schemas.microsoft.com/office/powerpoint/2010/main" val="409148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438400" y="4495800"/>
            <a:ext cx="7112099" cy="566699"/>
          </a:xfrm>
          <a:prstGeom prst="rect">
            <a:avLst/>
          </a:prstGeom>
          <a:noFill/>
          <a:ln>
            <a:noFill/>
          </a:ln>
        </p:spPr>
        <p:txBody>
          <a:bodyPr lIns="91425" tIns="91425" rIns="91425" bIns="91425" anchor="b" anchorCtr="0"/>
          <a:lstStyle>
            <a:lvl1pPr algn="ctr" rtl="0">
              <a:spcBef>
                <a:spcPts val="0"/>
              </a:spcBef>
              <a:defRPr sz="2000"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4" name="Shape 34"/>
          <p:cNvSpPr>
            <a:spLocks noGrp="1"/>
          </p:cNvSpPr>
          <p:nvPr>
            <p:ph type="pic" idx="2"/>
          </p:nvPr>
        </p:nvSpPr>
        <p:spPr>
          <a:xfrm>
            <a:off x="2438400" y="1295400"/>
            <a:ext cx="7112099" cy="3124199"/>
          </a:xfrm>
          <a:prstGeom prst="rect">
            <a:avLst/>
          </a:prstGeom>
          <a:solidFill>
            <a:schemeClr val="accent3"/>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indent="0" algn="ctr" rtl="0">
              <a:spcBef>
                <a:spcPts val="0"/>
              </a:spcBef>
              <a:buClr>
                <a:schemeClr val="dk1"/>
              </a:buClr>
              <a:buFont typeface="Georgia"/>
              <a:buNone/>
              <a:defRPr sz="3200" b="0" i="0" u="none" strike="noStrike" cap="none" baseline="0">
                <a:solidFill>
                  <a:schemeClr val="dk1"/>
                </a:solidFill>
                <a:latin typeface="Georgia"/>
                <a:ea typeface="Georgia"/>
                <a:cs typeface="Georgia"/>
                <a:sym typeface="Georgia"/>
              </a:defRPr>
            </a:lvl1pPr>
            <a:lvl2pPr marL="457200" marR="0" indent="0" algn="l" rtl="0">
              <a:spcBef>
                <a:spcPts val="0"/>
              </a:spcBef>
              <a:buClr>
                <a:schemeClr val="dk1"/>
              </a:buClr>
              <a:buFont typeface="Georgia"/>
              <a:buNone/>
              <a:defRPr sz="2800" b="0" i="0" u="none" strike="noStrike" cap="none" baseline="0">
                <a:solidFill>
                  <a:schemeClr val="dk1"/>
                </a:solidFill>
                <a:latin typeface="Georgia"/>
                <a:ea typeface="Georgia"/>
                <a:cs typeface="Georgia"/>
                <a:sym typeface="Georgia"/>
              </a:defRPr>
            </a:lvl2pPr>
            <a:lvl3pPr marL="914400" marR="0" indent="0" algn="l" rtl="0">
              <a:spcBef>
                <a:spcPts val="0"/>
              </a:spcBef>
              <a:buClr>
                <a:schemeClr val="dk1"/>
              </a:buClr>
              <a:buFont typeface="Georgia"/>
              <a:buNone/>
              <a:defRPr sz="2400" b="0" i="0" u="none" strike="noStrike" cap="none" baseline="0">
                <a:solidFill>
                  <a:schemeClr val="dk1"/>
                </a:solidFill>
                <a:latin typeface="Georgia"/>
                <a:ea typeface="Georgia"/>
                <a:cs typeface="Georgia"/>
                <a:sym typeface="Georgia"/>
              </a:defRPr>
            </a:lvl3pPr>
            <a:lvl4pPr marL="1371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4pPr>
            <a:lvl5pPr marL="18288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5pPr>
            <a:lvl6pPr marL="22860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6pPr>
            <a:lvl7pPr marL="27432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7pPr>
            <a:lvl8pPr marL="32004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8pPr>
            <a:lvl9pPr marL="3657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9pPr>
          </a:lstStyle>
          <a:p>
            <a:endParaRPr/>
          </a:p>
        </p:txBody>
      </p:sp>
      <p:sp>
        <p:nvSpPr>
          <p:cNvPr id="35" name="Shape 35"/>
          <p:cNvSpPr txBox="1">
            <a:spLocks noGrp="1"/>
          </p:cNvSpPr>
          <p:nvPr>
            <p:ph type="body" idx="1"/>
          </p:nvPr>
        </p:nvSpPr>
        <p:spPr>
          <a:xfrm>
            <a:off x="2438400" y="5062537"/>
            <a:ext cx="7112099" cy="804899"/>
          </a:xfrm>
          <a:prstGeom prst="rect">
            <a:avLst/>
          </a:prstGeom>
          <a:noFill/>
          <a:ln>
            <a:noFill/>
          </a:ln>
        </p:spPr>
        <p:txBody>
          <a:bodyPr lIns="91425" tIns="91425" rIns="91425" bIns="91425" anchor="t" anchorCtr="0"/>
          <a:lstStyle>
            <a:lvl1pPr marL="0" indent="0" algn="ctr"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extLst>
      <p:ext uri="{BB962C8B-B14F-4D97-AF65-F5344CB8AC3E}">
        <p14:creationId xmlns:p14="http://schemas.microsoft.com/office/powerpoint/2010/main" val="276533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10">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14323227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ics.uci.edu/~mlearn/MLRepository.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944" y="1037230"/>
            <a:ext cx="10534918" cy="1564302"/>
          </a:xfrm>
        </p:spPr>
        <p:txBody>
          <a:bodyPr>
            <a:normAutofit/>
          </a:bodyPr>
          <a:lstStyle/>
          <a:p>
            <a:r>
              <a:rPr lang="en-US" dirty="0" smtClean="0">
                <a:solidFill>
                  <a:schemeClr val="tx1"/>
                </a:solidFill>
              </a:rPr>
              <a:t>Bank Credit Risk Analysis With Bayesian Network Decision Tool</a:t>
            </a:r>
            <a:endParaRPr lang="en-US" dirty="0">
              <a:solidFill>
                <a:schemeClr val="tx1"/>
              </a:solidFill>
            </a:endParaRPr>
          </a:p>
        </p:txBody>
      </p:sp>
      <p:sp>
        <p:nvSpPr>
          <p:cNvPr id="3" name="Subtitle 2"/>
          <p:cNvSpPr>
            <a:spLocks noGrp="1"/>
          </p:cNvSpPr>
          <p:nvPr>
            <p:ph type="subTitle" idx="1"/>
          </p:nvPr>
        </p:nvSpPr>
        <p:spPr>
          <a:xfrm>
            <a:off x="3737417" y="3422073"/>
            <a:ext cx="4135272" cy="2501479"/>
          </a:xfrm>
        </p:spPr>
        <p:txBody>
          <a:bodyPr>
            <a:normAutofit/>
          </a:bodyPr>
          <a:lstStyle/>
          <a:p>
            <a:r>
              <a:rPr lang="en-US" dirty="0" smtClean="0">
                <a:solidFill>
                  <a:schemeClr val="tx1"/>
                </a:solidFill>
              </a:rPr>
              <a:t>Abhishek Sharma</a:t>
            </a:r>
          </a:p>
          <a:p>
            <a:r>
              <a:rPr lang="en-US" dirty="0" err="1" smtClean="0">
                <a:solidFill>
                  <a:schemeClr val="tx1"/>
                </a:solidFill>
              </a:rPr>
              <a:t>Aishwarya</a:t>
            </a:r>
            <a:r>
              <a:rPr lang="en-US" dirty="0" smtClean="0">
                <a:solidFill>
                  <a:schemeClr val="tx1"/>
                </a:solidFill>
              </a:rPr>
              <a:t> </a:t>
            </a:r>
            <a:r>
              <a:rPr lang="en-US" dirty="0" err="1" smtClean="0">
                <a:solidFill>
                  <a:schemeClr val="tx1"/>
                </a:solidFill>
              </a:rPr>
              <a:t>Mandava</a:t>
            </a:r>
            <a:endParaRPr lang="en-US" dirty="0" smtClean="0">
              <a:solidFill>
                <a:schemeClr val="tx1"/>
              </a:solidFill>
            </a:endParaRPr>
          </a:p>
          <a:p>
            <a:r>
              <a:rPr lang="en-US" dirty="0" err="1" smtClean="0">
                <a:solidFill>
                  <a:schemeClr val="tx1"/>
                </a:solidFill>
              </a:rPr>
              <a:t>Piyush</a:t>
            </a:r>
            <a:r>
              <a:rPr lang="en-US" dirty="0" smtClean="0">
                <a:solidFill>
                  <a:schemeClr val="tx1"/>
                </a:solidFill>
              </a:rPr>
              <a:t> Chopra </a:t>
            </a:r>
          </a:p>
          <a:p>
            <a:r>
              <a:rPr lang="en-US" dirty="0" smtClean="0">
                <a:solidFill>
                  <a:schemeClr val="tx1"/>
                </a:solidFill>
              </a:rPr>
              <a:t>Suruchi J. Ahuja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0" y="3422073"/>
            <a:ext cx="2894769" cy="252034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496" y="3422073"/>
            <a:ext cx="2543140" cy="2189018"/>
          </a:xfrm>
          <a:prstGeom prst="rect">
            <a:avLst/>
          </a:prstGeom>
        </p:spPr>
      </p:pic>
    </p:spTree>
    <p:extLst>
      <p:ext uri="{BB962C8B-B14F-4D97-AF65-F5344CB8AC3E}">
        <p14:creationId xmlns:p14="http://schemas.microsoft.com/office/powerpoint/2010/main" val="416775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23" y="637450"/>
            <a:ext cx="10363200" cy="1143000"/>
          </a:xfrm>
        </p:spPr>
        <p:txBody>
          <a:bodyPr/>
          <a:lstStyle/>
          <a:p>
            <a:pPr algn="ctr"/>
            <a:r>
              <a:rPr lang="en-US" sz="3600" b="1" dirty="0" smtClean="0"/>
              <a:t>Bayesian Network</a:t>
            </a:r>
            <a:endParaRPr lang="en-US" sz="3600" b="1" dirty="0"/>
          </a:p>
        </p:txBody>
      </p:sp>
      <p:sp>
        <p:nvSpPr>
          <p:cNvPr id="3" name="Content Placeholder 2"/>
          <p:cNvSpPr>
            <a:spLocks noGrp="1"/>
          </p:cNvSpPr>
          <p:nvPr>
            <p:ph type="body" idx="1"/>
          </p:nvPr>
        </p:nvSpPr>
        <p:spPr>
          <a:xfrm>
            <a:off x="352023" y="1780450"/>
            <a:ext cx="11487954" cy="4689623"/>
          </a:xfrm>
        </p:spPr>
        <p:txBody>
          <a:bodyPr>
            <a:noAutofit/>
          </a:bodyPr>
          <a:lstStyle/>
          <a:p>
            <a:pPr marL="342900" indent="-342900" algn="just">
              <a:buFont typeface="Wingdings" panose="05000000000000000000" pitchFamily="2" charset="2"/>
              <a:buChar char="Ø"/>
            </a:pPr>
            <a:r>
              <a:rPr lang="en-US" sz="2400" dirty="0"/>
              <a:t>Bayesian Networks </a:t>
            </a:r>
            <a:r>
              <a:rPr lang="en-US" sz="2400" dirty="0" smtClean="0"/>
              <a:t>- </a:t>
            </a:r>
            <a:r>
              <a:rPr lang="en-US" sz="2400" dirty="0" smtClean="0"/>
              <a:t>graphical </a:t>
            </a:r>
            <a:r>
              <a:rPr lang="en-US" sz="2400" dirty="0"/>
              <a:t>model </a:t>
            </a:r>
            <a:r>
              <a:rPr lang="en-US" sz="2400" dirty="0" smtClean="0"/>
              <a:t>representing</a:t>
            </a:r>
            <a:r>
              <a:rPr lang="en-US" sz="2400" dirty="0" smtClean="0"/>
              <a:t> </a:t>
            </a:r>
            <a:r>
              <a:rPr lang="en-US" sz="2400" dirty="0"/>
              <a:t>the complete probability distribution and the independencies involved </a:t>
            </a:r>
            <a:r>
              <a:rPr lang="en-US" sz="2400" dirty="0" smtClean="0"/>
              <a:t>as </a:t>
            </a:r>
            <a:r>
              <a:rPr lang="en-US" sz="2400" dirty="0"/>
              <a:t>directed </a:t>
            </a:r>
            <a:r>
              <a:rPr lang="en-US" sz="2400" dirty="0" smtClean="0"/>
              <a:t>graphs.</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a very strong </a:t>
            </a:r>
            <a:r>
              <a:rPr lang="en-US" sz="2400" dirty="0" smtClean="0">
                <a:latin typeface="Times New Roman" panose="02020603050405020304" pitchFamily="18" charset="0"/>
                <a:cs typeface="Times New Roman" panose="02020603050405020304" pitchFamily="18" charset="0"/>
              </a:rPr>
              <a:t>decision tool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Capable </a:t>
            </a:r>
            <a:r>
              <a:rPr lang="en-US" sz="2400" dirty="0" smtClean="0">
                <a:latin typeface="Times New Roman" panose="02020603050405020304" pitchFamily="18" charset="0"/>
                <a:cs typeface="Times New Roman" panose="02020603050405020304" pitchFamily="18" charset="0"/>
              </a:rPr>
              <a:t>of doing </a:t>
            </a:r>
            <a:r>
              <a:rPr lang="en-US" sz="2400" dirty="0" smtClean="0">
                <a:latin typeface="Times New Roman" panose="02020603050405020304" pitchFamily="18" charset="0"/>
                <a:cs typeface="Times New Roman" panose="02020603050405020304" pitchFamily="18" charset="0"/>
              </a:rPr>
              <a:t>inferences even when </a:t>
            </a:r>
            <a:r>
              <a:rPr lang="en-US" sz="2400" dirty="0" smtClean="0">
                <a:latin typeface="Times New Roman" panose="02020603050405020304" pitchFamily="18" charset="0"/>
                <a:cs typeface="Times New Roman" panose="02020603050405020304" pitchFamily="18" charset="0"/>
              </a:rPr>
              <a:t>noisy and incomplete data are available.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Representation </a:t>
            </a:r>
            <a:r>
              <a:rPr lang="en-US" sz="2400" dirty="0" smtClean="0">
                <a:latin typeface="Times New Roman" panose="02020603050405020304" pitchFamily="18" charset="0"/>
                <a:cs typeface="Times New Roman" panose="02020603050405020304" pitchFamily="18" charset="0"/>
              </a:rPr>
              <a:t>of both quantitative and qualitative knowledge. </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the bank credit risk analysis, both objective and subjective factors are available. Bayesian Networks consists of nodes and directed links. Each node represents a random variable or events.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Directed </a:t>
            </a:r>
            <a:r>
              <a:rPr lang="en-US" sz="2400" dirty="0" smtClean="0">
                <a:latin typeface="Times New Roman" panose="02020603050405020304" pitchFamily="18" charset="0"/>
                <a:cs typeface="Times New Roman" panose="02020603050405020304" pitchFamily="18" charset="0"/>
              </a:rPr>
              <a:t>links show the cause – effect relation between nodes. Each node has conditional probability tables</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graph has no directed cycles. This means there is no feedback between nodes. Thus the direction of links is important.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4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837703"/>
          </a:xfrm>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Source of Idea</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10436" y="2209303"/>
            <a:ext cx="9170988" cy="3698875"/>
          </a:xfrm>
          <a:prstGeom prst="rect">
            <a:avLst/>
          </a:prstGeom>
        </p:spPr>
      </p:pic>
    </p:spTree>
    <p:extLst>
      <p:ext uri="{BB962C8B-B14F-4D97-AF65-F5344CB8AC3E}">
        <p14:creationId xmlns:p14="http://schemas.microsoft.com/office/powerpoint/2010/main" val="1368904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6" y="1071349"/>
            <a:ext cx="10363200" cy="1143000"/>
          </a:xfrm>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Naïve Bayes</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46531" y="1948455"/>
            <a:ext cx="9890125" cy="4351338"/>
          </a:xfrm>
          <a:prstGeom prst="rect">
            <a:avLst/>
          </a:prstGeom>
        </p:spPr>
      </p:pic>
    </p:spTree>
    <p:extLst>
      <p:ext uri="{BB962C8B-B14F-4D97-AF65-F5344CB8AC3E}">
        <p14:creationId xmlns:p14="http://schemas.microsoft.com/office/powerpoint/2010/main" val="379504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pPr algn="ctr"/>
            <a:r>
              <a:rPr lang="en-US" dirty="0" smtClean="0"/>
              <a:t>Naïve Bayes </a:t>
            </a:r>
            <a:endParaRPr lang="en-US" dirty="0"/>
          </a:p>
        </p:txBody>
      </p:sp>
      <p:sp>
        <p:nvSpPr>
          <p:cNvPr id="3" name="Content Placeholder 2"/>
          <p:cNvSpPr>
            <a:spLocks noGrp="1"/>
          </p:cNvSpPr>
          <p:nvPr>
            <p:ph type="body" idx="1"/>
          </p:nvPr>
        </p:nvSpPr>
        <p:spPr>
          <a:xfrm>
            <a:off x="502276" y="1184856"/>
            <a:ext cx="10851524" cy="4992107"/>
          </a:xfrm>
        </p:spPr>
        <p:txBody>
          <a:bodyPr>
            <a:normAutofit/>
          </a:bodyPr>
          <a:lstStyle/>
          <a:p>
            <a:pPr marL="342900" indent="-34290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Naive </a:t>
            </a:r>
            <a:r>
              <a:rPr lang="en-US" sz="2000" dirty="0">
                <a:solidFill>
                  <a:schemeClr val="tx1"/>
                </a:solidFill>
                <a:latin typeface="Times New Roman" panose="02020603050405020304" pitchFamily="18" charset="0"/>
                <a:cs typeface="Times New Roman" panose="02020603050405020304" pitchFamily="18" charset="0"/>
              </a:rPr>
              <a:t>Bayes classifiers </a:t>
            </a:r>
            <a:r>
              <a:rPr lang="en-US" sz="2000" dirty="0" smtClean="0">
                <a:solidFill>
                  <a:schemeClr val="tx1"/>
                </a:solidFill>
                <a:latin typeface="Times New Roman" panose="02020603050405020304" pitchFamily="18" charset="0"/>
                <a:cs typeface="Times New Roman" panose="02020603050405020304" pitchFamily="18" charset="0"/>
              </a:rPr>
              <a:t>- applying </a:t>
            </a:r>
            <a:r>
              <a:rPr lang="en-US" sz="2000" dirty="0" smtClean="0">
                <a:solidFill>
                  <a:schemeClr val="tx1"/>
                </a:solidFill>
                <a:latin typeface="Times New Roman" panose="02020603050405020304" pitchFamily="18" charset="0"/>
                <a:cs typeface="Times New Roman" panose="02020603050405020304" pitchFamily="18" charset="0"/>
              </a:rPr>
              <a:t>Bayes’ theorem with </a:t>
            </a:r>
            <a:r>
              <a:rPr lang="en-US" sz="2000" dirty="0">
                <a:solidFill>
                  <a:schemeClr val="tx1"/>
                </a:solidFill>
                <a:latin typeface="Times New Roman" panose="02020603050405020304" pitchFamily="18" charset="0"/>
                <a:cs typeface="Times New Roman" panose="02020603050405020304" pitchFamily="18" charset="0"/>
              </a:rPr>
              <a:t>strong (</a:t>
            </a:r>
            <a:r>
              <a:rPr lang="en-US" sz="2000" dirty="0" smtClean="0">
                <a:solidFill>
                  <a:schemeClr val="tx1"/>
                </a:solidFill>
                <a:latin typeface="Times New Roman" panose="02020603050405020304" pitchFamily="18" charset="0"/>
                <a:cs typeface="Times New Roman" panose="02020603050405020304" pitchFamily="18" charset="0"/>
              </a:rPr>
              <a:t>naive)independence assumptions </a:t>
            </a:r>
            <a:r>
              <a:rPr lang="en-US" sz="2000" dirty="0">
                <a:solidFill>
                  <a:schemeClr val="tx1"/>
                </a:solidFill>
                <a:latin typeface="Times New Roman" panose="02020603050405020304" pitchFamily="18" charset="0"/>
                <a:cs typeface="Times New Roman" panose="02020603050405020304" pitchFamily="18" charset="0"/>
              </a:rPr>
              <a:t>between the features</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Naive </a:t>
            </a:r>
            <a:r>
              <a:rPr lang="en-US" sz="2000" dirty="0">
                <a:solidFill>
                  <a:schemeClr val="tx1"/>
                </a:solidFill>
                <a:latin typeface="Times New Roman" panose="02020603050405020304" pitchFamily="18" charset="0"/>
                <a:cs typeface="Times New Roman" panose="02020603050405020304" pitchFamily="18" charset="0"/>
              </a:rPr>
              <a:t>Bayes classifiers are highly scalable, requiring a number of parameters linear in the number of variables (features/predictors) in a learning problem</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Maximum-likelihood</a:t>
            </a:r>
            <a:r>
              <a:rPr lang="en-US" sz="2000" dirty="0">
                <a:solidFill>
                  <a:schemeClr val="tx1"/>
                </a:solidFill>
                <a:latin typeface="Times New Roman" panose="02020603050405020304" pitchFamily="18" charset="0"/>
                <a:cs typeface="Times New Roman" panose="02020603050405020304" pitchFamily="18" charset="0"/>
              </a:rPr>
              <a:t> training can be done by evaluating a </a:t>
            </a:r>
            <a:r>
              <a:rPr lang="en-US" sz="2000" dirty="0" smtClean="0">
                <a:solidFill>
                  <a:schemeClr val="tx1"/>
                </a:solidFill>
                <a:latin typeface="Times New Roman" panose="02020603050405020304" pitchFamily="18" charset="0"/>
                <a:cs typeface="Times New Roman" panose="02020603050405020304" pitchFamily="18" charset="0"/>
              </a:rPr>
              <a:t>closed-form expression,</a:t>
            </a:r>
            <a:r>
              <a:rPr lang="en-US" sz="2000" dirty="0">
                <a:solidFill>
                  <a:schemeClr val="tx1"/>
                </a:solidFill>
                <a:latin typeface="Times New Roman" panose="02020603050405020304" pitchFamily="18" charset="0"/>
                <a:cs typeface="Times New Roman" panose="02020603050405020304" pitchFamily="18" charset="0"/>
              </a:rPr>
              <a:t> which </a:t>
            </a:r>
            <a:r>
              <a:rPr lang="en-US" sz="2000" dirty="0" smtClean="0">
                <a:solidFill>
                  <a:schemeClr val="tx1"/>
                </a:solidFill>
                <a:latin typeface="Times New Roman" panose="02020603050405020304" pitchFamily="18" charset="0"/>
                <a:cs typeface="Times New Roman" panose="02020603050405020304" pitchFamily="18" charset="0"/>
              </a:rPr>
              <a:t>takes linear time, </a:t>
            </a:r>
            <a:r>
              <a:rPr lang="en-US" sz="2000" dirty="0">
                <a:solidFill>
                  <a:schemeClr val="tx1"/>
                </a:solidFill>
                <a:latin typeface="Times New Roman" panose="02020603050405020304" pitchFamily="18" charset="0"/>
                <a:cs typeface="Times New Roman" panose="02020603050405020304" pitchFamily="18" charset="0"/>
              </a:rPr>
              <a:t>rather than by </a:t>
            </a:r>
            <a:r>
              <a:rPr lang="en-US" sz="2000" dirty="0" smtClean="0">
                <a:solidFill>
                  <a:schemeClr val="tx1"/>
                </a:solidFill>
                <a:latin typeface="Times New Roman" panose="02020603050405020304" pitchFamily="18" charset="0"/>
                <a:cs typeface="Times New Roman" panose="02020603050405020304" pitchFamily="18" charset="0"/>
              </a:rPr>
              <a:t>expensive iterative approximation</a:t>
            </a:r>
            <a:r>
              <a:rPr lang="en-US" sz="2000" dirty="0">
                <a:solidFill>
                  <a:schemeClr val="tx1"/>
                </a:solidFill>
                <a:latin typeface="Times New Roman" panose="02020603050405020304" pitchFamily="18" charset="0"/>
                <a:cs typeface="Times New Roman" panose="02020603050405020304" pitchFamily="18" charset="0"/>
              </a:rPr>
              <a:t> as used for many other types of classifiers</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Naive Bayes and Tree Augmented Naive Bayes (TAN) are probabilistic graphical models used for modeling huge datasets involving lots of uncertainties among its various interdependent feature sets. </a:t>
            </a:r>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82541" y="4408584"/>
            <a:ext cx="4868381" cy="705656"/>
          </a:xfrm>
          <a:prstGeom prst="rect">
            <a:avLst/>
          </a:prstGeom>
        </p:spPr>
      </p:pic>
    </p:spTree>
    <p:extLst>
      <p:ext uri="{BB962C8B-B14F-4D97-AF65-F5344CB8AC3E}">
        <p14:creationId xmlns:p14="http://schemas.microsoft.com/office/powerpoint/2010/main" val="107583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7797" y="696036"/>
            <a:ext cx="10781731" cy="6036528"/>
          </a:xfrm>
          <a:prstGeom prst="rect">
            <a:avLst/>
          </a:prstGeom>
        </p:spPr>
      </p:pic>
    </p:spTree>
    <p:extLst>
      <p:ext uri="{BB962C8B-B14F-4D97-AF65-F5344CB8AC3E}">
        <p14:creationId xmlns:p14="http://schemas.microsoft.com/office/powerpoint/2010/main" val="311094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Tree Augmented Naïve Bayes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914400" y="2057399"/>
            <a:ext cx="10363200" cy="4662055"/>
          </a:xfrm>
        </p:spPr>
        <p:txBody>
          <a:bodyPr/>
          <a:lstStyle/>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TAN model improves on the Naive Bayes model by adding one more level of interaction among attributes of the system. </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Every </a:t>
            </a:r>
            <a:r>
              <a:rPr lang="en-US" sz="2400" dirty="0">
                <a:solidFill>
                  <a:schemeClr val="tx1"/>
                </a:solidFill>
                <a:latin typeface="Times New Roman" panose="02020603050405020304" pitchFamily="18" charset="0"/>
                <a:cs typeface="Times New Roman" panose="02020603050405020304" pitchFamily="18" charset="0"/>
              </a:rPr>
              <a:t>attribute is dependent on its class and one other attribute from the feature set.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Since </a:t>
            </a:r>
            <a:r>
              <a:rPr lang="en-US" sz="2400" dirty="0">
                <a:solidFill>
                  <a:schemeClr val="tx1"/>
                </a:solidFill>
                <a:latin typeface="Times New Roman" panose="02020603050405020304" pitchFamily="18" charset="0"/>
                <a:cs typeface="Times New Roman" panose="02020603050405020304" pitchFamily="18" charset="0"/>
              </a:rPr>
              <a:t>this model incorporates the dependencies among the attributes, it is more realistic than a Naive Bayes model. </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TAN model gives better performance results if there are correlations between the attributes but the performance is almost the same as that of Naive Bayes model, if there are not enough correlations between the attributes of the system.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786363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173708" y="1062322"/>
            <a:ext cx="10134600" cy="5408612"/>
          </a:xfrm>
          <a:prstGeom prst="rect">
            <a:avLst/>
          </a:prstGeom>
        </p:spPr>
      </p:pic>
    </p:spTree>
    <p:extLst>
      <p:ext uri="{BB962C8B-B14F-4D97-AF65-F5344CB8AC3E}">
        <p14:creationId xmlns:p14="http://schemas.microsoft.com/office/powerpoint/2010/main" val="1635974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34291" y="907473"/>
            <a:ext cx="10363200" cy="1143000"/>
          </a:xfrm>
        </p:spPr>
        <p:txBody>
          <a:bodyPr/>
          <a:lstStyle/>
          <a:p>
            <a:pPr algn="ctr"/>
            <a:r>
              <a:rPr lang="en-NZ" altLang="en-US" sz="2800" i="1" dirty="0">
                <a:solidFill>
                  <a:schemeClr val="tx1"/>
                </a:solidFill>
                <a:latin typeface="Times New Roman" panose="02020603050405020304" pitchFamily="18" charset="0"/>
                <a:cs typeface="Times New Roman" panose="02020603050405020304" pitchFamily="18" charset="0"/>
              </a:rPr>
              <a:t>k</a:t>
            </a:r>
            <a:r>
              <a:rPr lang="en-NZ" altLang="en-US" sz="2800" dirty="0">
                <a:solidFill>
                  <a:schemeClr val="tx1"/>
                </a:solidFill>
                <a:latin typeface="Times New Roman" panose="02020603050405020304" pitchFamily="18" charset="0"/>
                <a:cs typeface="Times New Roman" panose="02020603050405020304" pitchFamily="18" charset="0"/>
              </a:rPr>
              <a:t>-fold Cross-Validation</a:t>
            </a:r>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86019" name="Rectangle 3"/>
          <p:cNvSpPr>
            <a:spLocks noGrp="1" noChangeArrowheads="1"/>
          </p:cNvSpPr>
          <p:nvPr>
            <p:ph type="body" idx="1"/>
          </p:nvPr>
        </p:nvSpPr>
        <p:spPr>
          <a:xfrm>
            <a:off x="734291" y="2050473"/>
            <a:ext cx="10543309" cy="4572000"/>
          </a:xfrm>
        </p:spPr>
        <p:txBody>
          <a:bodyPr/>
          <a:lstStyle/>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For smaller datasets, use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-fold </a:t>
            </a:r>
            <a:r>
              <a:rPr lang="en-NZ" altLang="en-US" sz="2400" dirty="0" smtClean="0">
                <a:solidFill>
                  <a:schemeClr val="tx1"/>
                </a:solidFill>
                <a:latin typeface="Times New Roman" panose="02020603050405020304" pitchFamily="18" charset="0"/>
                <a:cs typeface="Times New Roman" panose="02020603050405020304" pitchFamily="18" charset="0"/>
              </a:rPr>
              <a:t>cross-validation</a:t>
            </a:r>
          </a:p>
          <a:p>
            <a:pPr marL="342900" lvl="2" indent="-342900" algn="just">
              <a:lnSpc>
                <a:spcPct val="150000"/>
              </a:lnSpc>
              <a:buFont typeface="Arial" panose="020B0604020202020204" pitchFamily="34" charset="0"/>
              <a:buChar char="•"/>
            </a:pPr>
            <a:r>
              <a:rPr lang="en-NZ" altLang="en-US" sz="2400" dirty="0" smtClean="0">
                <a:solidFill>
                  <a:schemeClr val="tx1"/>
                </a:solidFill>
                <a:latin typeface="Times New Roman" panose="02020603050405020304" pitchFamily="18" charset="0"/>
                <a:cs typeface="Times New Roman" panose="02020603050405020304" pitchFamily="18" charset="0"/>
              </a:rPr>
              <a:t>Split </a:t>
            </a:r>
            <a:r>
              <a:rPr lang="en-NZ" altLang="en-US" sz="2400" dirty="0">
                <a:solidFill>
                  <a:schemeClr val="tx1"/>
                </a:solidFill>
                <a:latin typeface="Times New Roman" panose="02020603050405020304" pitchFamily="18" charset="0"/>
                <a:cs typeface="Times New Roman" panose="02020603050405020304" pitchFamily="18" charset="0"/>
              </a:rPr>
              <a:t>dataset into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roughly equal </a:t>
            </a:r>
            <a:r>
              <a:rPr lang="en-NZ" altLang="en-US" sz="2400" dirty="0" smtClean="0">
                <a:solidFill>
                  <a:schemeClr val="tx1"/>
                </a:solidFill>
                <a:latin typeface="Times New Roman" panose="02020603050405020304" pitchFamily="18" charset="0"/>
                <a:cs typeface="Times New Roman" panose="02020603050405020304" pitchFamily="18" charset="0"/>
              </a:rPr>
              <a:t>parts</a:t>
            </a:r>
            <a:endParaRPr lang="en-NZ" altLang="en-US" sz="2400" dirty="0">
              <a:solidFill>
                <a:schemeClr val="tx1"/>
              </a:solidFill>
              <a:latin typeface="Times New Roman" panose="02020603050405020304" pitchFamily="18" charset="0"/>
              <a:cs typeface="Times New Roman" panose="02020603050405020304" pitchFamily="18" charset="0"/>
            </a:endParaRPr>
          </a:p>
          <a:p>
            <a:pPr marL="342900" lvl="3"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For each part, train on the other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 parts and use this part as the test dataset</a:t>
            </a:r>
          </a:p>
          <a:p>
            <a:pPr marL="342900" lvl="3"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Do this for each of the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parts, and average the resulting prediction errors</a:t>
            </a:r>
          </a:p>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This method measures the prediction error when training the learner on a fraction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of the data</a:t>
            </a:r>
          </a:p>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If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is small, this will overestimate the prediction error</a:t>
            </a:r>
          </a:p>
          <a:p>
            <a:pPr marL="342900" lvl="1" indent="-342900" algn="just">
              <a:lnSpc>
                <a:spcPct val="150000"/>
              </a:lnSpc>
              <a:buFont typeface="Arial" panose="020B0604020202020204" pitchFamily="34" charset="0"/>
              <a:buChar char="•"/>
            </a:pP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=10 is usually enough</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651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01889"/>
            <a:ext cx="10515600" cy="1325563"/>
          </a:xfrm>
        </p:spPr>
        <p:txBody>
          <a:bodyPr/>
          <a:lstStyle/>
          <a:p>
            <a:r>
              <a:rPr lang="en-US" dirty="0" smtClean="0"/>
              <a:t>Naïve Bayes</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33266" y="1160060"/>
            <a:ext cx="8966200" cy="5433117"/>
          </a:xfrm>
          <a:prstGeom prst="rect">
            <a:avLst/>
          </a:prstGeom>
        </p:spPr>
      </p:pic>
      <p:sp>
        <p:nvSpPr>
          <p:cNvPr id="5" name="Title 1"/>
          <p:cNvSpPr txBox="1">
            <a:spLocks/>
          </p:cNvSpPr>
          <p:nvPr/>
        </p:nvSpPr>
        <p:spPr>
          <a:xfrm>
            <a:off x="119107" y="764670"/>
            <a:ext cx="10307781" cy="498761"/>
          </a:xfrm>
          <a:prstGeom prst="rect">
            <a:avLst/>
          </a:prstGeom>
          <a:noFill/>
          <a:ln>
            <a:noFill/>
          </a:ln>
        </p:spPr>
        <p:txBody>
          <a:bodyPr lIns="91425" tIns="91425" rIns="91425" bIns="91425" anchor="t" anchorCtr="0">
            <a:normAutofit fontScale="900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606060"/>
                </a:solidFill>
                <a:latin typeface="Georgia"/>
                <a:ea typeface="Georgia"/>
                <a:cs typeface="Georgia"/>
                <a:sym typeface="Georgia"/>
                <a:rtl val="0"/>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r>
              <a:rPr lang="en-US" sz="2800" b="1" kern="0" dirty="0" smtClean="0"/>
              <a:t>Naïve Bayes </a:t>
            </a:r>
            <a:endParaRPr lang="en-US" sz="2800" b="1" kern="0" dirty="0"/>
          </a:p>
        </p:txBody>
      </p:sp>
    </p:spTree>
    <p:extLst>
      <p:ext uri="{BB962C8B-B14F-4D97-AF65-F5344CB8AC3E}">
        <p14:creationId xmlns:p14="http://schemas.microsoft.com/office/powerpoint/2010/main" val="2822630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89" y="797776"/>
            <a:ext cx="10307781" cy="498761"/>
          </a:xfrm>
        </p:spPr>
        <p:txBody>
          <a:bodyPr>
            <a:normAutofit fontScale="90000"/>
          </a:bodyPr>
          <a:lstStyle/>
          <a:p>
            <a:r>
              <a:rPr lang="en-US" sz="2800" b="1" dirty="0"/>
              <a:t>Backward sequential elimination </a:t>
            </a:r>
            <a:r>
              <a:rPr lang="en-US" sz="2800" b="1" dirty="0" smtClean="0"/>
              <a:t>and</a:t>
            </a:r>
            <a:r>
              <a:rPr lang="en-US" sz="2800" b="1" dirty="0"/>
              <a:t> </a:t>
            </a:r>
            <a:r>
              <a:rPr lang="en-US" sz="2800" b="1" dirty="0" smtClean="0"/>
              <a:t> joining </a:t>
            </a:r>
            <a:r>
              <a:rPr lang="en-US" sz="2800" b="1" dirty="0"/>
              <a:t>(BSEJ) </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68489" y="1364775"/>
            <a:ext cx="11582400" cy="5313115"/>
          </a:xfrm>
          <a:prstGeom prst="rect">
            <a:avLst/>
          </a:prstGeom>
        </p:spPr>
      </p:pic>
    </p:spTree>
    <p:extLst>
      <p:ext uri="{BB962C8B-B14F-4D97-AF65-F5344CB8AC3E}">
        <p14:creationId xmlns:p14="http://schemas.microsoft.com/office/powerpoint/2010/main" val="1817294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730155"/>
          </a:xfrm>
        </p:spPr>
        <p: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Introduction	</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627797" y="2101755"/>
            <a:ext cx="10649803" cy="3841845"/>
          </a:xfrm>
        </p:spPr>
        <p: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Bank credit risk analysis is widely used at all banks all around the world. Credit risk analysis is very critical tedious process, and a variety of techniques is used for risk level calculation. </a:t>
            </a:r>
          </a:p>
          <a:p>
            <a:pPr algn="just"/>
            <a:r>
              <a:rPr lang="en-US" sz="2400" dirty="0" smtClean="0">
                <a:solidFill>
                  <a:schemeClr val="tx1"/>
                </a:solidFill>
                <a:latin typeface="Times New Roman" panose="02020603050405020304" pitchFamily="18" charset="0"/>
                <a:cs typeface="Times New Roman" panose="02020603050405020304" pitchFamily="18" charset="0"/>
              </a:rPr>
              <a:t>Credit risk is one of the main functions of the banking community . Banks classify customers according to their profile. Credit risk level can be estimated using a credit scoring system – this method involves scoring customers by using predetermined criteria.</a:t>
            </a:r>
          </a:p>
          <a:p>
            <a:pPr algn="just"/>
            <a:r>
              <a:rPr lang="en-US" sz="2400" dirty="0" smtClean="0">
                <a:solidFill>
                  <a:schemeClr val="tx1"/>
                </a:solidFill>
                <a:latin typeface="Times New Roman" panose="02020603050405020304" pitchFamily="18" charset="0"/>
                <a:cs typeface="Times New Roman" panose="02020603050405020304" pitchFamily="18" charset="0"/>
              </a:rPr>
              <a:t>There are subjective factors and objective factors too which depend on bank decision strategy and its mission. Credit scoring system is used to measure both the factors.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29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74" y="675922"/>
            <a:ext cx="10023764" cy="757093"/>
          </a:xfrm>
        </p:spPr>
        <p:txBody>
          <a:bodyPr>
            <a:noAutofit/>
          </a:bodyPr>
          <a:lstStyle/>
          <a:p>
            <a:r>
              <a:rPr lang="en-US" sz="2400" b="1" dirty="0"/>
              <a:t>Forward sequential selection and joining (FSSJ) </a:t>
            </a:r>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09934" y="1155924"/>
            <a:ext cx="10390188" cy="5702076"/>
          </a:xfrm>
          <a:prstGeom prst="rect">
            <a:avLst/>
          </a:prstGeom>
        </p:spPr>
      </p:pic>
    </p:spTree>
    <p:extLst>
      <p:ext uri="{BB962C8B-B14F-4D97-AF65-F5344CB8AC3E}">
        <p14:creationId xmlns:p14="http://schemas.microsoft.com/office/powerpoint/2010/main" val="434886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740908"/>
            <a:ext cx="10515600" cy="651164"/>
          </a:xfrm>
        </p:spPr>
        <p:txBody>
          <a:bodyPr>
            <a:normAutofit/>
          </a:bodyPr>
          <a:lstStyle/>
          <a:p>
            <a:r>
              <a:rPr lang="en-US" sz="2400" b="1" dirty="0"/>
              <a:t>Chow-Liu’s algorithm for one-dependence estimators </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982" y="1392072"/>
            <a:ext cx="11976100" cy="5465928"/>
          </a:xfrm>
          <a:prstGeom prst="rect">
            <a:avLst/>
          </a:prstGeom>
        </p:spPr>
      </p:pic>
    </p:spTree>
    <p:extLst>
      <p:ext uri="{BB962C8B-B14F-4D97-AF65-F5344CB8AC3E}">
        <p14:creationId xmlns:p14="http://schemas.microsoft.com/office/powerpoint/2010/main" val="2489416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897" y="756983"/>
            <a:ext cx="10515600" cy="410728"/>
          </a:xfrm>
        </p:spPr>
        <p:txBody>
          <a:bodyPr>
            <a:normAutofit fontScale="90000"/>
          </a:bodyPr>
          <a:lstStyle/>
          <a:p>
            <a:r>
              <a:rPr lang="en-US" sz="2400" b="1" dirty="0"/>
              <a:t>Hill-climbing tree augmented naive Bayes</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04967" y="1419366"/>
            <a:ext cx="11534775" cy="5438633"/>
          </a:xfrm>
          <a:prstGeom prst="rect">
            <a:avLst/>
          </a:prstGeom>
        </p:spPr>
      </p:pic>
    </p:spTree>
    <p:extLst>
      <p:ext uri="{BB962C8B-B14F-4D97-AF65-F5344CB8AC3E}">
        <p14:creationId xmlns:p14="http://schemas.microsoft.com/office/powerpoint/2010/main" val="2400493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817" y="757602"/>
            <a:ext cx="10515600" cy="466148"/>
          </a:xfrm>
        </p:spPr>
        <p:txBody>
          <a:bodyPr>
            <a:normAutofit fontScale="90000"/>
          </a:bodyPr>
          <a:lstStyle/>
          <a:p>
            <a:r>
              <a:rPr lang="en-US" sz="2400" b="1" dirty="0"/>
              <a:t>Hill-climbing super-parent tree augmented naive Bayes</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3038" y="1392072"/>
            <a:ext cx="12018962" cy="5313528"/>
          </a:xfrm>
          <a:prstGeom prst="rect">
            <a:avLst/>
          </a:prstGeom>
        </p:spPr>
      </p:pic>
    </p:spTree>
    <p:extLst>
      <p:ext uri="{BB962C8B-B14F-4D97-AF65-F5344CB8AC3E}">
        <p14:creationId xmlns:p14="http://schemas.microsoft.com/office/powerpoint/2010/main" val="3345642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918" y="611198"/>
            <a:ext cx="10868891" cy="521566"/>
          </a:xfrm>
        </p:spPr>
        <p:txBody>
          <a:bodyPr>
            <a:noAutofit/>
          </a:bodyPr>
          <a:lstStyle/>
          <a:p>
            <a:r>
              <a:rPr lang="en-US" sz="2400" b="1" dirty="0" smtClean="0"/>
              <a:t>Hill-Climbing Score Based</a:t>
            </a:r>
            <a:endParaRPr lang="en-US" sz="2400" b="1"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4909" y="1132764"/>
            <a:ext cx="11264900" cy="5565765"/>
          </a:xfrm>
          <a:prstGeom prst="rect">
            <a:avLst/>
          </a:prstGeom>
        </p:spPr>
      </p:pic>
    </p:spTree>
    <p:extLst>
      <p:ext uri="{BB962C8B-B14F-4D97-AF65-F5344CB8AC3E}">
        <p14:creationId xmlns:p14="http://schemas.microsoft.com/office/powerpoint/2010/main" val="84715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711082249"/>
              </p:ext>
            </p:extLst>
          </p:nvPr>
        </p:nvGraphicFramePr>
        <p:xfrm>
          <a:off x="464024" y="723331"/>
          <a:ext cx="11727976" cy="613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6693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chemeClr val="tx1"/>
                </a:solidFill>
                <a:latin typeface="Times New Roman" panose="02020603050405020304" pitchFamily="18" charset="0"/>
                <a:cs typeface="Times New Roman" panose="02020603050405020304" pitchFamily="18" charset="0"/>
              </a:rPr>
              <a:t>Penalty Matrix</a:t>
            </a:r>
            <a:endParaRPr lang="en-US"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02607430"/>
              </p:ext>
            </p:extLst>
          </p:nvPr>
        </p:nvGraphicFramePr>
        <p:xfrm>
          <a:off x="1337480" y="2514600"/>
          <a:ext cx="8979359" cy="3169920"/>
        </p:xfrm>
        <a:graphic>
          <a:graphicData uri="http://schemas.openxmlformats.org/drawingml/2006/table">
            <a:tbl>
              <a:tblPr firstRow="1" firstCol="1">
                <a:tableStyleId>{21E4AEA4-8DFA-4A89-87EB-49C32662AFE0}</a:tableStyleId>
              </a:tblPr>
              <a:tblGrid>
                <a:gridCol w="2620343">
                  <a:extLst>
                    <a:ext uri="{9D8B030D-6E8A-4147-A177-3AD203B41FA5}">
                      <a16:colId xmlns:a16="http://schemas.microsoft.com/office/drawing/2014/main" val="1276846205"/>
                    </a:ext>
                  </a:extLst>
                </a:gridCol>
                <a:gridCol w="1911708">
                  <a:extLst>
                    <a:ext uri="{9D8B030D-6E8A-4147-A177-3AD203B41FA5}">
                      <a16:colId xmlns:a16="http://schemas.microsoft.com/office/drawing/2014/main" val="3421477156"/>
                    </a:ext>
                  </a:extLst>
                </a:gridCol>
                <a:gridCol w="1826965">
                  <a:extLst>
                    <a:ext uri="{9D8B030D-6E8A-4147-A177-3AD203B41FA5}">
                      <a16:colId xmlns:a16="http://schemas.microsoft.com/office/drawing/2014/main" val="417072197"/>
                    </a:ext>
                  </a:extLst>
                </a:gridCol>
                <a:gridCol w="2620343">
                  <a:extLst>
                    <a:ext uri="{9D8B030D-6E8A-4147-A177-3AD203B41FA5}">
                      <a16:colId xmlns:a16="http://schemas.microsoft.com/office/drawing/2014/main" val="1261642612"/>
                    </a:ext>
                  </a:extLst>
                </a:gridCol>
              </a:tblGrid>
              <a:tr h="1063605">
                <a:tc>
                  <a:txBody>
                    <a:bodyPr/>
                    <a:lstStyle/>
                    <a:p>
                      <a:pPr algn="l"/>
                      <a:r>
                        <a:rPr lang="en-US" sz="2800" dirty="0"/>
                        <a:t/>
                      </a:r>
                      <a:br>
                        <a:rPr lang="en-US" sz="2800" dirty="0"/>
                      </a:br>
                      <a:r>
                        <a:rPr lang="en-US" sz="2800" dirty="0"/>
                        <a:t>1 = </a:t>
                      </a:r>
                      <a:r>
                        <a:rPr lang="en-US" sz="2800" dirty="0" smtClean="0"/>
                        <a:t>Good</a:t>
                      </a:r>
                    </a:p>
                    <a:p>
                      <a:pPr algn="l"/>
                      <a:r>
                        <a:rPr lang="en-US" sz="2800" dirty="0" smtClean="0"/>
                        <a:t>2 = Bad</a:t>
                      </a:r>
                      <a:endParaRPr lang="en-US" sz="2800" dirty="0"/>
                    </a:p>
                  </a:txBody>
                  <a:tcPr anchor="ctr"/>
                </a:tc>
                <a:tc>
                  <a:txBody>
                    <a:bodyPr/>
                    <a:lstStyle/>
                    <a:p>
                      <a:pPr algn="l"/>
                      <a:r>
                        <a:rPr lang="en-US" sz="2800" dirty="0"/>
                        <a:t>Predicted</a:t>
                      </a:r>
                    </a:p>
                  </a:txBody>
                  <a:tcPr anchor="ctr"/>
                </a:tc>
                <a:tc>
                  <a:txBody>
                    <a:bodyPr/>
                    <a:lstStyle/>
                    <a:p>
                      <a:pPr algn="l"/>
                      <a:r>
                        <a:rPr lang="en-US" sz="2800" dirty="0" smtClean="0"/>
                        <a:t>Predicted</a:t>
                      </a:r>
                    </a:p>
                    <a:p>
                      <a:pPr algn="l"/>
                      <a:r>
                        <a:rPr lang="en-US" sz="2800" dirty="0" smtClean="0"/>
                        <a:t>Good</a:t>
                      </a:r>
                      <a:endParaRPr lang="en-US" sz="2800" dirty="0"/>
                    </a:p>
                  </a:txBody>
                  <a:tcPr anchor="ctr"/>
                </a:tc>
                <a:tc>
                  <a:txBody>
                    <a:bodyPr/>
                    <a:lstStyle/>
                    <a:p>
                      <a:pPr algn="l"/>
                      <a:r>
                        <a:rPr lang="en-US" sz="2800" dirty="0" smtClean="0"/>
                        <a:t>Predicted</a:t>
                      </a:r>
                    </a:p>
                    <a:p>
                      <a:pPr algn="l"/>
                      <a:r>
                        <a:rPr lang="en-US" sz="2800" dirty="0" smtClean="0"/>
                        <a:t>Bad</a:t>
                      </a:r>
                    </a:p>
                    <a:p>
                      <a:endParaRPr lang="en-US" sz="2800" dirty="0"/>
                    </a:p>
                  </a:txBody>
                  <a:tcPr/>
                </a:tc>
                <a:extLst>
                  <a:ext uri="{0D108BD9-81ED-4DB2-BD59-A6C34878D82A}">
                    <a16:rowId xmlns:a16="http://schemas.microsoft.com/office/drawing/2014/main" val="3521969604"/>
                  </a:ext>
                </a:extLst>
              </a:tr>
              <a:tr h="425442">
                <a:tc>
                  <a:txBody>
                    <a:bodyPr/>
                    <a:lstStyle/>
                    <a:p>
                      <a:pPr algn="l"/>
                      <a:endParaRPr lang="en-US" sz="2800" dirty="0"/>
                    </a:p>
                  </a:txBody>
                  <a:tcPr anchor="ctr"/>
                </a:tc>
                <a:tc>
                  <a:txBody>
                    <a:bodyPr/>
                    <a:lstStyle/>
                    <a:p>
                      <a:pPr algn="l"/>
                      <a:r>
                        <a:rPr lang="en-US" sz="2800"/>
                        <a:t>Penalties</a:t>
                      </a:r>
                    </a:p>
                  </a:txBody>
                  <a:tcPr anchor="ctr"/>
                </a:tc>
                <a:tc>
                  <a:txBody>
                    <a:bodyPr/>
                    <a:lstStyle/>
                    <a:p>
                      <a:pPr algn="l"/>
                      <a:r>
                        <a:rPr lang="en-US" sz="2800" dirty="0"/>
                        <a:t>1</a:t>
                      </a:r>
                    </a:p>
                  </a:txBody>
                  <a:tcPr anchor="ctr"/>
                </a:tc>
                <a:tc>
                  <a:txBody>
                    <a:bodyPr/>
                    <a:lstStyle/>
                    <a:p>
                      <a:pPr algn="l"/>
                      <a:r>
                        <a:rPr lang="en-US" sz="2800"/>
                        <a:t>2</a:t>
                      </a:r>
                    </a:p>
                  </a:txBody>
                  <a:tcPr anchor="ctr"/>
                </a:tc>
                <a:extLst>
                  <a:ext uri="{0D108BD9-81ED-4DB2-BD59-A6C34878D82A}">
                    <a16:rowId xmlns:a16="http://schemas.microsoft.com/office/drawing/2014/main" val="574725267"/>
                  </a:ext>
                </a:extLst>
              </a:tr>
              <a:tr h="425442">
                <a:tc>
                  <a:txBody>
                    <a:bodyPr/>
                    <a:lstStyle/>
                    <a:p>
                      <a:pPr algn="l"/>
                      <a:r>
                        <a:rPr lang="en-US" sz="2800" dirty="0" smtClean="0"/>
                        <a:t>Actual Good</a:t>
                      </a:r>
                      <a:endParaRPr lang="en-US" sz="2800" dirty="0"/>
                    </a:p>
                  </a:txBody>
                  <a:tcPr anchor="ctr"/>
                </a:tc>
                <a:tc>
                  <a:txBody>
                    <a:bodyPr/>
                    <a:lstStyle/>
                    <a:p>
                      <a:pPr algn="l"/>
                      <a:r>
                        <a:rPr lang="en-US" sz="2800" dirty="0"/>
                        <a:t>1</a:t>
                      </a:r>
                    </a:p>
                  </a:txBody>
                  <a:tcPr anchor="ctr"/>
                </a:tc>
                <a:tc>
                  <a:txBody>
                    <a:bodyPr/>
                    <a:lstStyle/>
                    <a:p>
                      <a:pPr algn="l"/>
                      <a:r>
                        <a:rPr lang="en-US" sz="3600" dirty="0"/>
                        <a:t>0</a:t>
                      </a:r>
                      <a:endParaRPr lang="en-US" sz="3600" b="1" dirty="0"/>
                    </a:p>
                  </a:txBody>
                  <a:tcPr anchor="ctr"/>
                </a:tc>
                <a:tc>
                  <a:txBody>
                    <a:bodyPr/>
                    <a:lstStyle/>
                    <a:p>
                      <a:pPr algn="l"/>
                      <a:r>
                        <a:rPr lang="en-US" sz="3600" dirty="0"/>
                        <a:t>1</a:t>
                      </a:r>
                      <a:endParaRPr lang="en-US" sz="3600" b="1" dirty="0"/>
                    </a:p>
                  </a:txBody>
                  <a:tcPr anchor="ctr"/>
                </a:tc>
                <a:extLst>
                  <a:ext uri="{0D108BD9-81ED-4DB2-BD59-A6C34878D82A}">
                    <a16:rowId xmlns:a16="http://schemas.microsoft.com/office/drawing/2014/main" val="629002613"/>
                  </a:ext>
                </a:extLst>
              </a:tr>
              <a:tr h="425442">
                <a:tc>
                  <a:txBody>
                    <a:bodyPr/>
                    <a:lstStyle/>
                    <a:p>
                      <a:pPr algn="l"/>
                      <a:r>
                        <a:rPr lang="en-US" sz="2800" dirty="0" smtClean="0"/>
                        <a:t>Actual Bad</a:t>
                      </a:r>
                      <a:endParaRPr lang="en-US" sz="2800" dirty="0"/>
                    </a:p>
                  </a:txBody>
                  <a:tcPr anchor="ctr"/>
                </a:tc>
                <a:tc>
                  <a:txBody>
                    <a:bodyPr/>
                    <a:lstStyle/>
                    <a:p>
                      <a:pPr algn="l"/>
                      <a:r>
                        <a:rPr lang="en-US" sz="2800"/>
                        <a:t>2</a:t>
                      </a:r>
                    </a:p>
                  </a:txBody>
                  <a:tcPr anchor="ctr"/>
                </a:tc>
                <a:tc>
                  <a:txBody>
                    <a:bodyPr/>
                    <a:lstStyle/>
                    <a:p>
                      <a:pPr algn="l"/>
                      <a:r>
                        <a:rPr lang="en-US" sz="3600" dirty="0"/>
                        <a:t>5</a:t>
                      </a:r>
                      <a:endParaRPr lang="en-US" sz="3600" b="1" dirty="0"/>
                    </a:p>
                  </a:txBody>
                  <a:tcPr anchor="ctr"/>
                </a:tc>
                <a:tc>
                  <a:txBody>
                    <a:bodyPr/>
                    <a:lstStyle/>
                    <a:p>
                      <a:pPr algn="l"/>
                      <a:r>
                        <a:rPr lang="en-US" sz="3600" dirty="0"/>
                        <a:t>0</a:t>
                      </a:r>
                      <a:endParaRPr lang="en-US" sz="3600" b="1" dirty="0"/>
                    </a:p>
                  </a:txBody>
                  <a:tcPr anchor="ctr"/>
                </a:tc>
                <a:extLst>
                  <a:ext uri="{0D108BD9-81ED-4DB2-BD59-A6C34878D82A}">
                    <a16:rowId xmlns:a16="http://schemas.microsoft.com/office/drawing/2014/main" val="650706027"/>
                  </a:ext>
                </a:extLst>
              </a:tr>
            </a:tbl>
          </a:graphicData>
        </a:graphic>
      </p:graphicFrame>
    </p:spTree>
    <p:extLst>
      <p:ext uri="{BB962C8B-B14F-4D97-AF65-F5344CB8AC3E}">
        <p14:creationId xmlns:p14="http://schemas.microsoft.com/office/powerpoint/2010/main" val="3036151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577" y="798394"/>
            <a:ext cx="10363200" cy="1143000"/>
          </a:xfrm>
        </p:spPr>
        <p:txBody>
          <a:bodyPr/>
          <a:lstStyle/>
          <a:p>
            <a:pPr algn="ctr"/>
            <a:r>
              <a:rPr lang="en-US" sz="3600" dirty="0" smtClean="0">
                <a:solidFill>
                  <a:schemeClr val="tx1"/>
                </a:solidFill>
                <a:latin typeface="Times New Roman" panose="02020603050405020304" pitchFamily="18" charset="0"/>
                <a:cs typeface="Times New Roman" panose="02020603050405020304" pitchFamily="18" charset="0"/>
              </a:rPr>
              <a:t>Cost-Profit Calculations</a:t>
            </a:r>
            <a:endParaRPr lang="en-US"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689029073"/>
              </p:ext>
            </p:extLst>
          </p:nvPr>
        </p:nvGraphicFramePr>
        <p:xfrm>
          <a:off x="1704523" y="1522573"/>
          <a:ext cx="8825344" cy="4862514"/>
        </p:xfrm>
        <a:graphic>
          <a:graphicData uri="http://schemas.openxmlformats.org/drawingml/2006/table">
            <a:tbl>
              <a:tblPr firstRow="1" firstCol="1" bandRow="1">
                <a:tableStyleId>{21E4AEA4-8DFA-4A89-87EB-49C32662AFE0}</a:tableStyleId>
              </a:tblPr>
              <a:tblGrid>
                <a:gridCol w="2249450">
                  <a:extLst>
                    <a:ext uri="{9D8B030D-6E8A-4147-A177-3AD203B41FA5}">
                      <a16:colId xmlns:a16="http://schemas.microsoft.com/office/drawing/2014/main" val="727857909"/>
                    </a:ext>
                  </a:extLst>
                </a:gridCol>
                <a:gridCol w="2129480">
                  <a:extLst>
                    <a:ext uri="{9D8B030D-6E8A-4147-A177-3AD203B41FA5}">
                      <a16:colId xmlns:a16="http://schemas.microsoft.com/office/drawing/2014/main" val="3766792421"/>
                    </a:ext>
                  </a:extLst>
                </a:gridCol>
                <a:gridCol w="2047000">
                  <a:extLst>
                    <a:ext uri="{9D8B030D-6E8A-4147-A177-3AD203B41FA5}">
                      <a16:colId xmlns:a16="http://schemas.microsoft.com/office/drawing/2014/main" val="645112172"/>
                    </a:ext>
                  </a:extLst>
                </a:gridCol>
                <a:gridCol w="2399414">
                  <a:extLst>
                    <a:ext uri="{9D8B030D-6E8A-4147-A177-3AD203B41FA5}">
                      <a16:colId xmlns:a16="http://schemas.microsoft.com/office/drawing/2014/main" val="2562315424"/>
                    </a:ext>
                  </a:extLst>
                </a:gridCol>
              </a:tblGrid>
              <a:tr h="611454">
                <a:tc>
                  <a:txBody>
                    <a:bodyPr/>
                    <a:lstStyle/>
                    <a:p>
                      <a:pPr algn="ctr" fontAlgn="ctr"/>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TYPE-1</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TYPE-2</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TOTAL</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94941847"/>
                  </a:ext>
                </a:extLst>
              </a:tr>
              <a:tr h="611454">
                <a:tc>
                  <a:txBody>
                    <a:bodyPr/>
                    <a:lstStyle/>
                    <a:p>
                      <a:pPr algn="ctr" fontAlgn="ctr"/>
                      <a:r>
                        <a:rPr lang="en-US" sz="3200" u="none" strike="noStrike" dirty="0">
                          <a:effectLst/>
                        </a:rPr>
                        <a:t>TAN-CL</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80</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117</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-505</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56604990"/>
                  </a:ext>
                </a:extLst>
              </a:tr>
              <a:tr h="611454">
                <a:tc>
                  <a:txBody>
                    <a:bodyPr/>
                    <a:lstStyle/>
                    <a:p>
                      <a:pPr algn="ctr" fontAlgn="ctr"/>
                      <a:r>
                        <a:rPr lang="en-US" sz="3200" u="none" strike="noStrike">
                          <a:effectLst/>
                        </a:rPr>
                        <a:t>TAN-HC</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77</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118</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-513</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4562624"/>
                  </a:ext>
                </a:extLst>
              </a:tr>
              <a:tr h="611454">
                <a:tc>
                  <a:txBody>
                    <a:bodyPr/>
                    <a:lstStyle/>
                    <a:p>
                      <a:pPr algn="ctr" fontAlgn="ctr"/>
                      <a:r>
                        <a:rPr lang="en-US" sz="3200" u="none" strike="noStrike">
                          <a:effectLst/>
                        </a:rPr>
                        <a:t>TAN-HCSP</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84</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125</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-541</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38880800"/>
                  </a:ext>
                </a:extLst>
              </a:tr>
              <a:tr h="611454">
                <a:tc>
                  <a:txBody>
                    <a:bodyPr/>
                    <a:lstStyle/>
                    <a:p>
                      <a:pPr algn="ctr" fontAlgn="ctr"/>
                      <a:r>
                        <a:rPr lang="en-US" sz="3200" u="none" strike="noStrike">
                          <a:effectLst/>
                        </a:rPr>
                        <a:t>FSSJ</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70</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158</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-720</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0627914"/>
                  </a:ext>
                </a:extLst>
              </a:tr>
              <a:tr h="611454">
                <a:tc>
                  <a:txBody>
                    <a:bodyPr/>
                    <a:lstStyle/>
                    <a:p>
                      <a:pPr algn="ctr" fontAlgn="ctr"/>
                      <a:r>
                        <a:rPr lang="en-US" sz="3200" u="none" strike="noStrike">
                          <a:effectLst/>
                        </a:rPr>
                        <a:t>BSEJ</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77</a:t>
                      </a:r>
                      <a:endParaRPr lang="en-US"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dirty="0">
                          <a:effectLst/>
                        </a:rPr>
                        <a:t>122</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a:effectLst/>
                        </a:rPr>
                        <a:t>-533</a:t>
                      </a:r>
                      <a:endParaRPr lang="en-US" sz="3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40020528"/>
                  </a:ext>
                </a:extLst>
              </a:tr>
              <a:tr h="1193790">
                <a:tc>
                  <a:txBody>
                    <a:bodyPr/>
                    <a:lstStyle/>
                    <a:p>
                      <a:pPr algn="ctr" fontAlgn="ctr"/>
                      <a:r>
                        <a:rPr lang="en-US" sz="3200" u="none" strike="noStrike" dirty="0">
                          <a:effectLst/>
                        </a:rPr>
                        <a:t>HC-SCORE </a:t>
                      </a:r>
                      <a:r>
                        <a:rPr lang="en-US" sz="3200" u="none" strike="noStrike" dirty="0" smtClean="0">
                          <a:effectLst/>
                        </a:rPr>
                        <a:t>BASED</a:t>
                      </a:r>
                      <a:endParaRPr lang="en-US" sz="3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3200" u="none" strike="noStrike" kern="1200" dirty="0">
                          <a:effectLst/>
                        </a:rPr>
                        <a:t>49</a:t>
                      </a:r>
                      <a:endParaRPr lang="en-US" sz="3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3200" u="none" strike="noStrike" kern="1200" dirty="0">
                          <a:effectLst/>
                        </a:rPr>
                        <a:t>54</a:t>
                      </a:r>
                      <a:endParaRPr lang="en-US" sz="3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en-US" sz="3200" u="none" strike="noStrike" kern="1200" dirty="0">
                          <a:effectLst/>
                        </a:rPr>
                        <a:t>-221</a:t>
                      </a:r>
                      <a:endParaRPr lang="en-US" sz="32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883167444"/>
                  </a:ext>
                </a:extLst>
              </a:tr>
            </a:tbl>
          </a:graphicData>
        </a:graphic>
      </p:graphicFrame>
    </p:spTree>
    <p:extLst>
      <p:ext uri="{BB962C8B-B14F-4D97-AF65-F5344CB8AC3E}">
        <p14:creationId xmlns:p14="http://schemas.microsoft.com/office/powerpoint/2010/main" val="2144433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Results</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lstStyle/>
          <a:p>
            <a:pPr marL="457200" indent="-457200">
              <a:buFont typeface="Wingdings" panose="05000000000000000000" pitchFamily="2" charset="2"/>
              <a:buChar char="Ø"/>
            </a:pPr>
            <a:r>
              <a:rPr lang="en-US" sz="2400" dirty="0"/>
              <a:t>The model suggests that the following characteristic usually tend to show Higher risks</a:t>
            </a:r>
          </a:p>
          <a:p>
            <a:pPr marL="457200" lvl="1" indent="-457200">
              <a:buFont typeface="Wingdings" panose="05000000000000000000" pitchFamily="2" charset="2"/>
              <a:buChar char="Ø"/>
            </a:pPr>
            <a:r>
              <a:rPr lang="en-US" sz="2400" dirty="0"/>
              <a:t>Lower balances in checking and savings</a:t>
            </a:r>
          </a:p>
          <a:p>
            <a:pPr marL="457200" lvl="1" indent="-457200">
              <a:buFont typeface="Wingdings" panose="05000000000000000000" pitchFamily="2" charset="2"/>
              <a:buChar char="Ø"/>
            </a:pPr>
            <a:r>
              <a:rPr lang="en-US" sz="2400" dirty="0"/>
              <a:t>Have delinquent previous credit history</a:t>
            </a:r>
          </a:p>
          <a:p>
            <a:pPr marL="457200" lvl="1" indent="-457200">
              <a:buFont typeface="Wingdings" panose="05000000000000000000" pitchFamily="2" charset="2"/>
              <a:buChar char="Ø"/>
            </a:pPr>
            <a:r>
              <a:rPr lang="en-US" sz="2400" dirty="0"/>
              <a:t>Have no guarantors</a:t>
            </a:r>
          </a:p>
          <a:p>
            <a:pPr marL="457200" lvl="1" indent="-457200">
              <a:buFont typeface="Wingdings" panose="05000000000000000000" pitchFamily="2" charset="2"/>
              <a:buChar char="Ø"/>
            </a:pPr>
            <a:r>
              <a:rPr lang="en-US" sz="2400" dirty="0"/>
              <a:t>Have more than one Installment plans</a:t>
            </a:r>
          </a:p>
          <a:p>
            <a:pPr marL="457200" lvl="1" indent="-457200">
              <a:buFont typeface="Wingdings" panose="05000000000000000000" pitchFamily="2" charset="2"/>
              <a:buChar char="Ø"/>
            </a:pPr>
            <a:r>
              <a:rPr lang="en-US" sz="2400" dirty="0"/>
              <a:t>Is a foreign Worker</a:t>
            </a:r>
          </a:p>
          <a:p>
            <a:pPr marL="457200" lvl="1" indent="-457200">
              <a:buFont typeface="Wingdings" panose="05000000000000000000" pitchFamily="2" charset="2"/>
              <a:buChar char="Ø"/>
            </a:pPr>
            <a:r>
              <a:rPr lang="en-US" sz="2400" dirty="0"/>
              <a:t>Has a young age</a:t>
            </a:r>
          </a:p>
          <a:p>
            <a:pPr marL="457200" lvl="1" indent="0">
              <a:buNone/>
            </a:pPr>
            <a:endParaRPr lang="en-US" sz="1800" dirty="0"/>
          </a:p>
        </p:txBody>
      </p:sp>
    </p:spTree>
    <p:extLst>
      <p:ext uri="{BB962C8B-B14F-4D97-AF65-F5344CB8AC3E}">
        <p14:creationId xmlns:p14="http://schemas.microsoft.com/office/powerpoint/2010/main" val="28805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SCOPE AND FURTHER ANALYSIS</a:t>
            </a:r>
            <a:endParaRPr lang="en-US" sz="2800" b="1"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smtClean="0"/>
              <a:t>Prepare a cluster based Bayesian network wherein a set of features are grouped into a cluster and each cluster represents an additional node</a:t>
            </a:r>
          </a:p>
          <a:p>
            <a:pPr marL="285750" indent="-285750">
              <a:buFont typeface="Arial" panose="020B0604020202020204" pitchFamily="34" charset="0"/>
              <a:buChar char="•"/>
            </a:pPr>
            <a:r>
              <a:rPr lang="en-US" sz="1800" dirty="0" smtClean="0"/>
              <a:t>This enables forming a Network where-in Similar features are grouped into a cluster and represent a generic characteristic of a Person </a:t>
            </a:r>
            <a:r>
              <a:rPr lang="en-US" sz="1800" dirty="0" err="1" smtClean="0"/>
              <a:t>eg</a:t>
            </a:r>
            <a:r>
              <a:rPr lang="en-US" sz="1800" dirty="0" smtClean="0"/>
              <a:t>. </a:t>
            </a:r>
            <a:r>
              <a:rPr lang="en-US" sz="1800" dirty="0" smtClean="0"/>
              <a:t>Features like age, sex, </a:t>
            </a:r>
            <a:r>
              <a:rPr lang="en-US" sz="1800" dirty="0" err="1" smtClean="0"/>
              <a:t>No.of</a:t>
            </a:r>
            <a:r>
              <a:rPr lang="en-US" sz="1800" dirty="0" smtClean="0"/>
              <a:t> </a:t>
            </a:r>
            <a:r>
              <a:rPr lang="en-US" sz="1800" dirty="0" err="1" smtClean="0"/>
              <a:t>Dependants</a:t>
            </a:r>
            <a:r>
              <a:rPr lang="en-US" sz="1800" dirty="0" smtClean="0"/>
              <a:t> are grouped into a cluster representing Personal info of a Person.</a:t>
            </a:r>
          </a:p>
          <a:p>
            <a:pPr marL="285750" indent="-285750">
              <a:buFont typeface="Arial" panose="020B0604020202020204" pitchFamily="34" charset="0"/>
              <a:buChar char="•"/>
            </a:pPr>
            <a:r>
              <a:rPr lang="en-US" sz="1800" dirty="0" smtClean="0"/>
              <a:t>Determine CPT’s for this clusters which constitute latent nodes.</a:t>
            </a:r>
          </a:p>
          <a:p>
            <a:pPr marL="285750" indent="-285750">
              <a:buFont typeface="Arial" panose="020B0604020202020204" pitchFamily="34" charset="0"/>
              <a:buChar char="•"/>
            </a:pPr>
            <a:r>
              <a:rPr lang="en-US" sz="1800" dirty="0" smtClean="0"/>
              <a:t>Another approach would be to form a score based network where-in the final credibility is determined based on the SUM of scores at individual stages.</a:t>
            </a:r>
          </a:p>
          <a:p>
            <a:pPr marL="285750" indent="-285750">
              <a:buFont typeface="Arial" panose="020B0604020202020204" pitchFamily="34" charset="0"/>
              <a:buChar char="•"/>
            </a:pPr>
            <a:r>
              <a:rPr lang="en-US" sz="1800" dirty="0" smtClean="0"/>
              <a:t>Gain more Understanding based on expert knowledge.</a:t>
            </a:r>
          </a:p>
          <a:p>
            <a:endParaRPr lang="en-US" sz="1800" dirty="0"/>
          </a:p>
        </p:txBody>
      </p:sp>
    </p:spTree>
    <p:extLst>
      <p:ext uri="{BB962C8B-B14F-4D97-AF65-F5344CB8AC3E}">
        <p14:creationId xmlns:p14="http://schemas.microsoft.com/office/powerpoint/2010/main" val="2139609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62833" y="706319"/>
            <a:ext cx="8645525" cy="6257925"/>
          </a:xfrm>
          <a:prstGeom prst="rect">
            <a:avLst/>
          </a:prstGeom>
        </p:spPr>
      </p:pic>
    </p:spTree>
    <p:extLst>
      <p:ext uri="{BB962C8B-B14F-4D97-AF65-F5344CB8AC3E}">
        <p14:creationId xmlns:p14="http://schemas.microsoft.com/office/powerpoint/2010/main" val="991863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900751"/>
            <a:ext cx="2078181" cy="5181393"/>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Risk Strategy</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58670" y="789296"/>
            <a:ext cx="9028112" cy="5970588"/>
          </a:xfrm>
          <a:prstGeom prst="rect">
            <a:avLst/>
          </a:prstGeom>
        </p:spPr>
      </p:pic>
    </p:spTree>
    <p:extLst>
      <p:ext uri="{BB962C8B-B14F-4D97-AF65-F5344CB8AC3E}">
        <p14:creationId xmlns:p14="http://schemas.microsoft.com/office/powerpoint/2010/main" val="1112997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 y="1449862"/>
            <a:ext cx="10363200" cy="1143000"/>
          </a:xfrm>
        </p:spPr>
        <p:txBody>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The German Credit Dataset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rotWithShape="1">
          <a:blip r:embed="rId2"/>
          <a:srcRect t="41773" r="42844" b="42212"/>
          <a:stretch/>
        </p:blipFill>
        <p:spPr>
          <a:xfrm>
            <a:off x="1205552" y="2371086"/>
            <a:ext cx="10058400" cy="3546475"/>
          </a:xfrm>
          <a:prstGeom prst="rect">
            <a:avLst/>
          </a:prstGeom>
        </p:spPr>
      </p:pic>
    </p:spTree>
    <p:extLst>
      <p:ext uri="{BB962C8B-B14F-4D97-AF65-F5344CB8AC3E}">
        <p14:creationId xmlns:p14="http://schemas.microsoft.com/office/powerpoint/2010/main" val="1089101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58" y="665018"/>
            <a:ext cx="11009360" cy="5846618"/>
          </a:xfrm>
          <a:prstGeom prst="rect">
            <a:avLst/>
          </a:prstGeom>
        </p:spPr>
      </p:pic>
    </p:spTree>
    <p:extLst>
      <p:ext uri="{BB962C8B-B14F-4D97-AF65-F5344CB8AC3E}">
        <p14:creationId xmlns:p14="http://schemas.microsoft.com/office/powerpoint/2010/main" val="76163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33483" y="809117"/>
            <a:ext cx="11239862" cy="5654449"/>
          </a:xfrm>
        </p:spPr>
        <p:txBody>
          <a:bodyPr>
            <a:normAutofit/>
          </a:bodyPr>
          <a:lstStyle/>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German Credit Data - 20 variables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Classification as  </a:t>
            </a:r>
            <a:r>
              <a:rPr lang="en-US" sz="2400" dirty="0">
                <a:solidFill>
                  <a:schemeClr val="tx1"/>
                </a:solidFill>
                <a:latin typeface="Times New Roman" panose="02020603050405020304" pitchFamily="18" charset="0"/>
                <a:cs typeface="Times New Roman" panose="02020603050405020304" pitchFamily="18" charset="0"/>
              </a:rPr>
              <a:t>applicant is Good or a Bad credit risk </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1000 loan applicants</a:t>
            </a:r>
            <a:r>
              <a:rPr lang="en-US" sz="24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Historical pre-loan </a:t>
            </a:r>
            <a:r>
              <a:rPr lang="en-US" sz="2400" dirty="0" smtClean="0">
                <a:solidFill>
                  <a:schemeClr val="tx1"/>
                </a:solidFill>
                <a:latin typeface="Times New Roman" panose="02020603050405020304" pitchFamily="18" charset="0"/>
                <a:cs typeface="Times New Roman" panose="02020603050405020304" pitchFamily="18" charset="0"/>
              </a:rPr>
              <a:t>data</a:t>
            </a:r>
          </a:p>
          <a:p>
            <a:pPr marL="342900" indent="-342900" algn="just">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Two </a:t>
            </a:r>
            <a:r>
              <a:rPr lang="en-US" sz="2400" dirty="0">
                <a:solidFill>
                  <a:schemeClr val="tx1"/>
                </a:solidFill>
                <a:latin typeface="Times New Roman" panose="02020603050405020304" pitchFamily="18" charset="0"/>
                <a:cs typeface="Times New Roman" panose="02020603050405020304" pitchFamily="18" charset="0"/>
              </a:rPr>
              <a:t>types of risks are associated with the bank’s decision for a loan approval are </a:t>
            </a:r>
          </a:p>
          <a:p>
            <a:pPr marL="800100" lvl="1"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If the applicant is a good credit risk, i.e. is likely to repay the loan, then not approving the loan to the person results in a loss of business to the bank</a:t>
            </a:r>
          </a:p>
          <a:p>
            <a:pPr marL="800100" lvl="1"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If the applicant is a bad credit risk, i.e. is not likely to repay the loan, then approving the loan to the person results in a financial loss to the bank</a:t>
            </a:r>
          </a:p>
          <a:p>
            <a:pPr marL="285750" indent="-285750" algn="just"/>
            <a:endParaRPr lang="en-US" alt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r>
              <a:rPr lang="en-US" altLang="en-US" sz="2400" dirty="0" smtClean="0">
                <a:solidFill>
                  <a:schemeClr val="tx1"/>
                </a:solidFill>
                <a:latin typeface="Times New Roman" panose="02020603050405020304" pitchFamily="18" charset="0"/>
                <a:cs typeface="Times New Roman" panose="02020603050405020304" pitchFamily="18" charset="0"/>
              </a:rPr>
              <a:t>Data </a:t>
            </a:r>
            <a:r>
              <a:rPr lang="en-US" altLang="en-US" sz="2400" dirty="0">
                <a:solidFill>
                  <a:schemeClr val="tx1"/>
                </a:solidFill>
                <a:latin typeface="Times New Roman" panose="02020603050405020304" pitchFamily="18" charset="0"/>
                <a:cs typeface="Times New Roman" panose="02020603050405020304" pitchFamily="18" charset="0"/>
              </a:rPr>
              <a:t>available at UCI machine learning data repository</a:t>
            </a:r>
          </a:p>
          <a:p>
            <a:pPr lvl="2" algn="just">
              <a:lnSpc>
                <a:spcPct val="80000"/>
              </a:lnSpc>
            </a:pPr>
            <a:r>
              <a:rPr lang="en-US" altLang="en-US" sz="2400" dirty="0">
                <a:solidFill>
                  <a:schemeClr val="accent2">
                    <a:lumMod val="60000"/>
                    <a:lumOff val="40000"/>
                  </a:schemeClr>
                </a:solidFill>
                <a:latin typeface="Times New Roman" panose="02020603050405020304" pitchFamily="18" charset="0"/>
                <a:cs typeface="Times New Roman" panose="02020603050405020304" pitchFamily="18" charset="0"/>
                <a:hlinkClick r:id="rId2"/>
              </a:rPr>
              <a:t>http://www.ics.uci.edu/~mlearn/MLRepository.html</a:t>
            </a:r>
            <a:endParaRPr lang="en-US" altLang="en-US" sz="2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lnSpc>
                <a:spcPct val="80000"/>
              </a:lnSpc>
            </a:pPr>
            <a:r>
              <a:rPr lang="en-US" altLang="en-US" sz="2400" dirty="0">
                <a:solidFill>
                  <a:schemeClr val="tx1"/>
                </a:solidFill>
                <a:latin typeface="Times New Roman" panose="02020603050405020304" pitchFamily="18" charset="0"/>
                <a:cs typeface="Times New Roman" panose="02020603050405020304" pitchFamily="18" charset="0"/>
              </a:rPr>
              <a:t>and on 747 web page</a:t>
            </a:r>
          </a:p>
          <a:p>
            <a:pPr lvl="2" algn="just">
              <a:lnSpc>
                <a:spcPct val="80000"/>
              </a:lnSpc>
            </a:pPr>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http://www.stat.auckland.ac.nz/~reilly/credit-g.arff</a:t>
            </a:r>
          </a:p>
          <a:p>
            <a:endParaRPr lang="en-US" dirty="0"/>
          </a:p>
        </p:txBody>
      </p:sp>
    </p:spTree>
    <p:extLst>
      <p:ext uri="{BB962C8B-B14F-4D97-AF65-F5344CB8AC3E}">
        <p14:creationId xmlns:p14="http://schemas.microsoft.com/office/powerpoint/2010/main" val="3233632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80" y="812042"/>
            <a:ext cx="10363200" cy="784746"/>
          </a:xfrm>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Snapshot of the Data set</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4842" y="1503362"/>
            <a:ext cx="11034713" cy="5354638"/>
          </a:xfrm>
          <a:prstGeom prst="rect">
            <a:avLst/>
          </a:prstGeom>
        </p:spPr>
      </p:pic>
    </p:spTree>
    <p:extLst>
      <p:ext uri="{BB962C8B-B14F-4D97-AF65-F5344CB8AC3E}">
        <p14:creationId xmlns:p14="http://schemas.microsoft.com/office/powerpoint/2010/main" val="2316179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692727"/>
            <a:ext cx="10363200" cy="1143000"/>
          </a:xfrm>
        </p:spPr>
        <p:txBody>
          <a:bodyPr/>
          <a:lstStyle/>
          <a:p>
            <a:pPr algn="ctr"/>
            <a:r>
              <a:rPr lang="en-US" sz="4000" b="1" dirty="0" smtClean="0">
                <a:latin typeface="Times New Roman" panose="02020603050405020304" pitchFamily="18" charset="0"/>
                <a:cs typeface="Times New Roman" panose="02020603050405020304" pitchFamily="18" charset="0"/>
              </a:rPr>
              <a:t>Main aim of the project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683652" y="1690687"/>
            <a:ext cx="10907333" cy="4697233"/>
          </a:xfrm>
        </p:spPr>
        <p:txBody>
          <a:bodyPr/>
          <a:lstStyle/>
          <a:p>
            <a:r>
              <a:rPr lang="en-US" sz="2400" dirty="0" smtClean="0">
                <a:latin typeface="Times New Roman" panose="02020603050405020304" pitchFamily="18" charset="0"/>
                <a:cs typeface="Times New Roman" panose="02020603050405020304" pitchFamily="18" charset="0"/>
              </a:rPr>
              <a:t>New applicants for credit can also be evaluated on these 20 "predictor" variables. We want to develop a credit scoring rule that can be used to determine if a new applicant is a good credit risk or a bad credit risk, based on values for one or more of the predictor variables. </a:t>
            </a:r>
          </a:p>
          <a:p>
            <a:r>
              <a:rPr lang="en-US" sz="2400" dirty="0" smtClean="0">
                <a:latin typeface="Times New Roman" panose="02020603050405020304" pitchFamily="18" charset="0"/>
                <a:cs typeface="Times New Roman" panose="02020603050405020304" pitchFamily="18" charset="0"/>
              </a:rPr>
              <a:t>Developing of general techniques to model bank credit risk analysis.</a:t>
            </a:r>
          </a:p>
          <a:p>
            <a:r>
              <a:rPr lang="en-US" sz="2400" dirty="0" smtClean="0">
                <a:latin typeface="Times New Roman" panose="02020603050405020304" pitchFamily="18" charset="0"/>
                <a:cs typeface="Times New Roman" panose="02020603050405020304" pitchFamily="18" charset="0"/>
              </a:rPr>
              <a:t>Developing a simple design for a Bayesian network nodes and a simple algorithm for the calculation of probability of conditional tables.</a:t>
            </a:r>
          </a:p>
          <a:p>
            <a:r>
              <a:rPr lang="en-US" sz="2400" dirty="0" smtClean="0">
                <a:latin typeface="Times New Roman" panose="02020603050405020304" pitchFamily="18" charset="0"/>
                <a:cs typeface="Times New Roman" panose="02020603050405020304" pitchFamily="18" charset="0"/>
              </a:rPr>
              <a:t>To compare the approaches of various Bayesian network models </a:t>
            </a:r>
          </a:p>
          <a:p>
            <a:r>
              <a:rPr lang="en-US" sz="2400" dirty="0" smtClean="0">
                <a:latin typeface="Times New Roman" panose="02020603050405020304" pitchFamily="18" charset="0"/>
                <a:cs typeface="Times New Roman" panose="02020603050405020304" pitchFamily="18" charset="0"/>
              </a:rPr>
              <a:t>General discussion about the advantages of Probabilistic Graphical Models</a:t>
            </a:r>
          </a:p>
          <a:p>
            <a:endParaRPr lang="en-US" dirty="0" smtClean="0"/>
          </a:p>
          <a:p>
            <a:endParaRPr lang="en-US" dirty="0"/>
          </a:p>
        </p:txBody>
      </p:sp>
    </p:spTree>
    <p:extLst>
      <p:ext uri="{BB962C8B-B14F-4D97-AF65-F5344CB8AC3E}">
        <p14:creationId xmlns:p14="http://schemas.microsoft.com/office/powerpoint/2010/main" val="3086338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1830</TotalTime>
  <Words>1018</Words>
  <Application>Microsoft Office PowerPoint</Application>
  <PresentationFormat>Widescreen</PresentationFormat>
  <Paragraphs>147</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Baskerville Old Face</vt:lpstr>
      <vt:lpstr>Calibri</vt:lpstr>
      <vt:lpstr>Georgia</vt:lpstr>
      <vt:lpstr>Times New Roman</vt:lpstr>
      <vt:lpstr>Trebuchet MS</vt:lpstr>
      <vt:lpstr>Wingdings</vt:lpstr>
      <vt:lpstr>1_Office Theme</vt:lpstr>
      <vt:lpstr>Bank Credit Risk Analysis With Bayesian Network Decision Tool</vt:lpstr>
      <vt:lpstr>Introduction </vt:lpstr>
      <vt:lpstr>PowerPoint Presentation</vt:lpstr>
      <vt:lpstr>Risk Strategy</vt:lpstr>
      <vt:lpstr>The German Credit Dataset</vt:lpstr>
      <vt:lpstr>PowerPoint Presentation</vt:lpstr>
      <vt:lpstr>PowerPoint Presentation</vt:lpstr>
      <vt:lpstr>Snapshot of the Data set</vt:lpstr>
      <vt:lpstr>Main aim of the project :</vt:lpstr>
      <vt:lpstr>Bayesian Network</vt:lpstr>
      <vt:lpstr>Source of Idea</vt:lpstr>
      <vt:lpstr>Naïve Bayes</vt:lpstr>
      <vt:lpstr>Naïve Bayes </vt:lpstr>
      <vt:lpstr>PowerPoint Presentation</vt:lpstr>
      <vt:lpstr>Tree Augmented Naïve Bayes</vt:lpstr>
      <vt:lpstr>PowerPoint Presentation</vt:lpstr>
      <vt:lpstr>k-fold Cross-Validation</vt:lpstr>
      <vt:lpstr>Naïve Bayes</vt:lpstr>
      <vt:lpstr>Backward sequential elimination and  joining (BSEJ) </vt:lpstr>
      <vt:lpstr>Forward sequential selection and joining (FSSJ) </vt:lpstr>
      <vt:lpstr>Chow-Liu’s algorithm for one-dependence estimators </vt:lpstr>
      <vt:lpstr>Hill-climbing tree augmented naive Bayes</vt:lpstr>
      <vt:lpstr>Hill-climbing super-parent tree augmented naive Bayes</vt:lpstr>
      <vt:lpstr>Hill-Climbing Score Based</vt:lpstr>
      <vt:lpstr>PowerPoint Presentation</vt:lpstr>
      <vt:lpstr>Penalty Matrix</vt:lpstr>
      <vt:lpstr>Cost-Profit Calculations</vt:lpstr>
      <vt:lpstr>Results</vt:lpstr>
      <vt:lpstr>SCOPE AND FURTHER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Credit Risk Analysis With Bayesian Network Decision Tool</dc:title>
  <dc:creator>suruchi ahuja</dc:creator>
  <cp:lastModifiedBy>piyush chopra</cp:lastModifiedBy>
  <cp:revision>52</cp:revision>
  <dcterms:created xsi:type="dcterms:W3CDTF">2016-04-27T17:11:15Z</dcterms:created>
  <dcterms:modified xsi:type="dcterms:W3CDTF">2016-05-01T22:24:29Z</dcterms:modified>
</cp:coreProperties>
</file>