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293" r:id="rId4"/>
    <p:sldId id="294" r:id="rId5"/>
    <p:sldId id="295" r:id="rId6"/>
    <p:sldId id="296" r:id="rId7"/>
    <p:sldId id="258" r:id="rId8"/>
    <p:sldId id="287" r:id="rId9"/>
    <p:sldId id="272" r:id="rId10"/>
    <p:sldId id="270" r:id="rId11"/>
    <p:sldId id="259" r:id="rId12"/>
    <p:sldId id="260" r:id="rId13"/>
    <p:sldId id="274" r:id="rId14"/>
    <p:sldId id="291" r:id="rId15"/>
    <p:sldId id="292" r:id="rId16"/>
    <p:sldId id="269" r:id="rId17"/>
    <p:sldId id="261" r:id="rId18"/>
    <p:sldId id="264" r:id="rId19"/>
    <p:sldId id="262" r:id="rId20"/>
    <p:sldId id="263" r:id="rId21"/>
    <p:sldId id="273" r:id="rId22"/>
    <p:sldId id="277" r:id="rId23"/>
    <p:sldId id="278" r:id="rId24"/>
    <p:sldId id="279" r:id="rId25"/>
    <p:sldId id="280" r:id="rId26"/>
    <p:sldId id="281" r:id="rId27"/>
    <p:sldId id="282" r:id="rId28"/>
    <p:sldId id="290" r:id="rId29"/>
    <p:sldId id="266" r:id="rId30"/>
    <p:sldId id="284" r:id="rId31"/>
    <p:sldId id="288" r:id="rId32"/>
    <p:sldId id="267" r:id="rId33"/>
    <p:sldId id="268" r:id="rId34"/>
    <p:sldId id="283" r:id="rId35"/>
    <p:sldId id="286" r:id="rId36"/>
    <p:sldId id="298" r:id="rId37"/>
    <p:sldId id="28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yush chopra" initials="pc" lastIdx="1" clrIdx="0">
    <p:extLst>
      <p:ext uri="{19B8F6BF-5375-455C-9EA6-DF929625EA0E}">
        <p15:presenceInfo xmlns:p15="http://schemas.microsoft.com/office/powerpoint/2012/main" userId="6c7b07ef499c385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96FE5C-4E00-4B74-9BCF-48E02AA91DFB}" type="doc">
      <dgm:prSet loTypeId="urn:microsoft.com/office/officeart/2005/8/layout/vList6" loCatId="list" qsTypeId="urn:microsoft.com/office/officeart/2005/8/quickstyle/simple3" qsCatId="simple" csTypeId="urn:microsoft.com/office/officeart/2005/8/colors/accent1_2" csCatId="accent1" phldr="1"/>
      <dgm:spPr/>
      <dgm:t>
        <a:bodyPr/>
        <a:lstStyle/>
        <a:p>
          <a:endParaRPr lang="en-US"/>
        </a:p>
      </dgm:t>
    </dgm:pt>
    <dgm:pt modelId="{0BF0442A-6691-497E-B048-A0890624DFB0}">
      <dgm:prSet custT="1"/>
      <dgm:spPr/>
      <dgm:t>
        <a:bodyPr/>
        <a:lstStyle/>
        <a:p>
          <a:pPr rtl="0"/>
          <a:r>
            <a:rPr lang="en-US" sz="2000" b="1" dirty="0" smtClean="0">
              <a:latin typeface="Baskerville Old Face" panose="02020602080505020303" pitchFamily="18" charset="0"/>
            </a:rPr>
            <a:t>Model Name	</a:t>
          </a:r>
          <a:endParaRPr lang="en-US" sz="2000" b="1" dirty="0">
            <a:latin typeface="Baskerville Old Face" panose="02020602080505020303" pitchFamily="18" charset="0"/>
          </a:endParaRPr>
        </a:p>
      </dgm:t>
    </dgm:pt>
    <dgm:pt modelId="{D9DF0DCD-A426-4CEC-9816-B3C387B90219}" type="parTrans" cxnId="{FA52C6A8-C7A7-42D1-B2F4-CB34FCE3713A}">
      <dgm:prSet/>
      <dgm:spPr/>
      <dgm:t>
        <a:bodyPr/>
        <a:lstStyle/>
        <a:p>
          <a:endParaRPr lang="en-US"/>
        </a:p>
      </dgm:t>
    </dgm:pt>
    <dgm:pt modelId="{FFF6EF7F-AAB3-4C13-B943-B0952869A7B3}" type="sibTrans" cxnId="{FA52C6A8-C7A7-42D1-B2F4-CB34FCE3713A}">
      <dgm:prSet/>
      <dgm:spPr/>
      <dgm:t>
        <a:bodyPr/>
        <a:lstStyle/>
        <a:p>
          <a:endParaRPr lang="en-US"/>
        </a:p>
      </dgm:t>
    </dgm:pt>
    <dgm:pt modelId="{5B9EBA8B-08AF-4F01-B8BD-2FAF80090360}">
      <dgm:prSet custT="1"/>
      <dgm:spPr/>
      <dgm:t>
        <a:bodyPr/>
        <a:lstStyle/>
        <a:p>
          <a:pPr algn="ctr" rtl="0"/>
          <a:r>
            <a:rPr lang="en-US" sz="2400" b="1" dirty="0" smtClean="0">
              <a:latin typeface="Baskerville Old Face" panose="02020602080505020303" pitchFamily="18" charset="0"/>
            </a:rPr>
            <a:t> 0.787</a:t>
          </a:r>
          <a:endParaRPr lang="en-US" sz="2400" b="1" dirty="0">
            <a:latin typeface="Baskerville Old Face" panose="02020602080505020303" pitchFamily="18" charset="0"/>
          </a:endParaRPr>
        </a:p>
      </dgm:t>
    </dgm:pt>
    <dgm:pt modelId="{CC4EF7A1-32B0-4285-9053-5A902056BD2D}" type="parTrans" cxnId="{1EE50172-D86D-4215-B3B8-26C96EDD545C}">
      <dgm:prSet/>
      <dgm:spPr/>
      <dgm:t>
        <a:bodyPr/>
        <a:lstStyle/>
        <a:p>
          <a:endParaRPr lang="en-US"/>
        </a:p>
      </dgm:t>
    </dgm:pt>
    <dgm:pt modelId="{875E2581-DAFD-449F-B09A-72E58B82F72E}" type="sibTrans" cxnId="{1EE50172-D86D-4215-B3B8-26C96EDD545C}">
      <dgm:prSet/>
      <dgm:spPr/>
      <dgm:t>
        <a:bodyPr/>
        <a:lstStyle/>
        <a:p>
          <a:endParaRPr lang="en-US"/>
        </a:p>
      </dgm:t>
    </dgm:pt>
    <dgm:pt modelId="{7591619B-BAC9-47FC-9B24-32F3D080A830}">
      <dgm:prSet custT="1"/>
      <dgm:spPr/>
      <dgm:t>
        <a:bodyPr/>
        <a:lstStyle/>
        <a:p>
          <a:r>
            <a:rPr lang="en-US" sz="2000" b="1" dirty="0" smtClean="0">
              <a:latin typeface="Baskerville Old Face" panose="02020602080505020303" pitchFamily="18" charset="0"/>
            </a:rPr>
            <a:t>Chow-Liu’s </a:t>
          </a:r>
          <a:endParaRPr lang="en-US" sz="2000" b="1" dirty="0">
            <a:latin typeface="Baskerville Old Face" panose="02020602080505020303" pitchFamily="18" charset="0"/>
          </a:endParaRPr>
        </a:p>
      </dgm:t>
    </dgm:pt>
    <dgm:pt modelId="{4B91BF1E-4A40-4495-9EAB-56DBA7EE3928}" type="parTrans" cxnId="{18F1DDA7-CC4A-49FB-BB7D-CA45076E134C}">
      <dgm:prSet/>
      <dgm:spPr/>
      <dgm:t>
        <a:bodyPr/>
        <a:lstStyle/>
        <a:p>
          <a:endParaRPr lang="en-US"/>
        </a:p>
      </dgm:t>
    </dgm:pt>
    <dgm:pt modelId="{AF6F3FD8-7C3F-4B1E-A2FA-C1C970FF437C}" type="sibTrans" cxnId="{18F1DDA7-CC4A-49FB-BB7D-CA45076E134C}">
      <dgm:prSet/>
      <dgm:spPr/>
      <dgm:t>
        <a:bodyPr/>
        <a:lstStyle/>
        <a:p>
          <a:endParaRPr lang="en-US"/>
        </a:p>
      </dgm:t>
    </dgm:pt>
    <dgm:pt modelId="{23075AE3-67B5-4848-96ED-0A297C9BDD67}">
      <dgm:prSet custT="1"/>
      <dgm:spPr/>
      <dgm:t>
        <a:bodyPr/>
        <a:lstStyle/>
        <a:p>
          <a:pPr algn="ctr" rtl="0"/>
          <a:r>
            <a:rPr lang="en-US" sz="2400" b="1" dirty="0" smtClean="0">
              <a:latin typeface="Baskerville Old Face" panose="02020602080505020303" pitchFamily="18" charset="0"/>
            </a:rPr>
            <a:t> 0.803</a:t>
          </a:r>
          <a:endParaRPr lang="en-US" sz="2400" b="1" dirty="0">
            <a:latin typeface="Baskerville Old Face" panose="02020602080505020303" pitchFamily="18" charset="0"/>
          </a:endParaRPr>
        </a:p>
      </dgm:t>
    </dgm:pt>
    <dgm:pt modelId="{FDF751FB-A409-4108-B2D1-4304A9D6DB47}" type="parTrans" cxnId="{9B16D7D7-5603-44F5-B983-2D677F2893A9}">
      <dgm:prSet/>
      <dgm:spPr/>
      <dgm:t>
        <a:bodyPr/>
        <a:lstStyle/>
        <a:p>
          <a:endParaRPr lang="en-US"/>
        </a:p>
      </dgm:t>
    </dgm:pt>
    <dgm:pt modelId="{FEC802BD-907B-4BCD-BB1D-761D2CED9819}" type="sibTrans" cxnId="{9B16D7D7-5603-44F5-B983-2D677F2893A9}">
      <dgm:prSet/>
      <dgm:spPr/>
      <dgm:t>
        <a:bodyPr/>
        <a:lstStyle/>
        <a:p>
          <a:endParaRPr lang="en-US"/>
        </a:p>
      </dgm:t>
    </dgm:pt>
    <dgm:pt modelId="{3B205992-81F0-4AB9-885D-933CCD9027C0}">
      <dgm:prSet custT="1"/>
      <dgm:spPr/>
      <dgm:t>
        <a:bodyPr/>
        <a:lstStyle/>
        <a:p>
          <a:pPr rtl="0"/>
          <a:r>
            <a:rPr lang="en-US" sz="2000" b="1" dirty="0" smtClean="0">
              <a:latin typeface="Baskerville Old Face" panose="02020602080505020303" pitchFamily="18" charset="0"/>
            </a:rPr>
            <a:t>Hill-</a:t>
          </a:r>
          <a:r>
            <a:rPr lang="en-US" sz="2000" b="1" dirty="0" err="1" smtClean="0">
              <a:latin typeface="Baskerville Old Face" panose="02020602080505020303" pitchFamily="18" charset="0"/>
            </a:rPr>
            <a:t>Climbin</a:t>
          </a:r>
          <a:r>
            <a:rPr lang="en-US" sz="2000" b="1" dirty="0" smtClean="0">
              <a:latin typeface="Baskerville Old Face" panose="02020602080505020303" pitchFamily="18" charset="0"/>
            </a:rPr>
            <a:t> TAN</a:t>
          </a:r>
          <a:endParaRPr lang="en-US" sz="2000" b="1" dirty="0">
            <a:latin typeface="Baskerville Old Face" panose="02020602080505020303" pitchFamily="18" charset="0"/>
          </a:endParaRPr>
        </a:p>
      </dgm:t>
    </dgm:pt>
    <dgm:pt modelId="{7AA759CF-E47D-4E7B-AE76-49A2852FB8FD}" type="parTrans" cxnId="{07E5AB00-93EF-464E-811A-ACD3D462765D}">
      <dgm:prSet/>
      <dgm:spPr/>
      <dgm:t>
        <a:bodyPr/>
        <a:lstStyle/>
        <a:p>
          <a:endParaRPr lang="en-US"/>
        </a:p>
      </dgm:t>
    </dgm:pt>
    <dgm:pt modelId="{6C56CFB9-14D0-443F-A5CA-91CA3E9798A2}" type="sibTrans" cxnId="{07E5AB00-93EF-464E-811A-ACD3D462765D}">
      <dgm:prSet/>
      <dgm:spPr/>
      <dgm:t>
        <a:bodyPr/>
        <a:lstStyle/>
        <a:p>
          <a:endParaRPr lang="en-US"/>
        </a:p>
      </dgm:t>
    </dgm:pt>
    <dgm:pt modelId="{E62F0293-894E-4AFB-BF66-2B8E5ED8D306}">
      <dgm:prSet custT="1"/>
      <dgm:spPr/>
      <dgm:t>
        <a:bodyPr/>
        <a:lstStyle/>
        <a:p>
          <a:pPr algn="ctr" rtl="0"/>
          <a:r>
            <a:rPr lang="en-US" sz="2400" b="1" dirty="0" smtClean="0">
              <a:latin typeface="Baskerville Old Face" panose="02020602080505020303" pitchFamily="18" charset="0"/>
            </a:rPr>
            <a:t> 0.804</a:t>
          </a:r>
          <a:endParaRPr lang="en-US" sz="2400" b="1" dirty="0">
            <a:latin typeface="Baskerville Old Face" panose="02020602080505020303" pitchFamily="18" charset="0"/>
          </a:endParaRPr>
        </a:p>
      </dgm:t>
    </dgm:pt>
    <dgm:pt modelId="{A7D38F82-BDA4-4539-8A53-59FA90532004}" type="parTrans" cxnId="{596E648B-8BFB-430A-90AC-7933A7B91ACB}">
      <dgm:prSet/>
      <dgm:spPr/>
      <dgm:t>
        <a:bodyPr/>
        <a:lstStyle/>
        <a:p>
          <a:endParaRPr lang="en-US"/>
        </a:p>
      </dgm:t>
    </dgm:pt>
    <dgm:pt modelId="{AF3950C9-FA86-479E-BAB3-C5E1DC2959EA}" type="sibTrans" cxnId="{596E648B-8BFB-430A-90AC-7933A7B91ACB}">
      <dgm:prSet/>
      <dgm:spPr/>
      <dgm:t>
        <a:bodyPr/>
        <a:lstStyle/>
        <a:p>
          <a:endParaRPr lang="en-US"/>
        </a:p>
      </dgm:t>
    </dgm:pt>
    <dgm:pt modelId="{73CE5820-C31C-46BE-A33E-393C277236C6}">
      <dgm:prSet custT="1"/>
      <dgm:spPr/>
      <dgm:t>
        <a:bodyPr/>
        <a:lstStyle/>
        <a:p>
          <a:pPr rtl="0"/>
          <a:r>
            <a:rPr lang="en-US" sz="2000" b="1" dirty="0" smtClean="0">
              <a:latin typeface="Baskerville Old Face" panose="02020602080505020303" pitchFamily="18" charset="0"/>
            </a:rPr>
            <a:t>Hill-Climbing Super Parent- TAN</a:t>
          </a:r>
          <a:endParaRPr lang="en-US" sz="2000" b="1" dirty="0">
            <a:latin typeface="Baskerville Old Face" panose="02020602080505020303" pitchFamily="18" charset="0"/>
          </a:endParaRPr>
        </a:p>
      </dgm:t>
    </dgm:pt>
    <dgm:pt modelId="{7AA53B50-0B7E-4ECA-8111-FAB1FE3570B3}" type="parTrans" cxnId="{D099A49F-BD4F-4150-AA59-41A5D81D53F1}">
      <dgm:prSet/>
      <dgm:spPr/>
      <dgm:t>
        <a:bodyPr/>
        <a:lstStyle/>
        <a:p>
          <a:endParaRPr lang="en-US"/>
        </a:p>
      </dgm:t>
    </dgm:pt>
    <dgm:pt modelId="{D0ABDF95-D2B7-4BA1-834E-250A0DE17563}" type="sibTrans" cxnId="{D099A49F-BD4F-4150-AA59-41A5D81D53F1}">
      <dgm:prSet/>
      <dgm:spPr/>
      <dgm:t>
        <a:bodyPr/>
        <a:lstStyle/>
        <a:p>
          <a:endParaRPr lang="en-US"/>
        </a:p>
      </dgm:t>
    </dgm:pt>
    <dgm:pt modelId="{5FD9BD0D-0B56-4117-B51E-165DBBF3E902}">
      <dgm:prSet custT="1"/>
      <dgm:spPr/>
      <dgm:t>
        <a:bodyPr/>
        <a:lstStyle/>
        <a:p>
          <a:pPr algn="ctr" rtl="0"/>
          <a:r>
            <a:rPr lang="en-US" sz="2400" b="1" dirty="0" smtClean="0">
              <a:latin typeface="Baskerville Old Face" panose="02020602080505020303" pitchFamily="18" charset="0"/>
            </a:rPr>
            <a:t> 0.787</a:t>
          </a:r>
          <a:endParaRPr lang="en-US" sz="2400" b="1" dirty="0">
            <a:latin typeface="Baskerville Old Face" panose="02020602080505020303" pitchFamily="18" charset="0"/>
          </a:endParaRPr>
        </a:p>
      </dgm:t>
    </dgm:pt>
    <dgm:pt modelId="{CE4A8171-4A1B-441E-8667-1E59A21B1B67}" type="parTrans" cxnId="{6C2E85E4-63C6-48D4-A545-E1056778D931}">
      <dgm:prSet/>
      <dgm:spPr/>
      <dgm:t>
        <a:bodyPr/>
        <a:lstStyle/>
        <a:p>
          <a:endParaRPr lang="en-US"/>
        </a:p>
      </dgm:t>
    </dgm:pt>
    <dgm:pt modelId="{94A532F6-BEFE-4AEF-9231-B852C4F62018}" type="sibTrans" cxnId="{6C2E85E4-63C6-48D4-A545-E1056778D931}">
      <dgm:prSet/>
      <dgm:spPr/>
      <dgm:t>
        <a:bodyPr/>
        <a:lstStyle/>
        <a:p>
          <a:endParaRPr lang="en-US"/>
        </a:p>
      </dgm:t>
    </dgm:pt>
    <dgm:pt modelId="{F6FCD7E1-DFB1-443D-A9D2-E374B221F2A9}">
      <dgm:prSet custT="1"/>
      <dgm:spPr/>
      <dgm:t>
        <a:bodyPr/>
        <a:lstStyle/>
        <a:p>
          <a:pPr rtl="0"/>
          <a:r>
            <a:rPr lang="en-US" sz="2000" b="1" dirty="0" smtClean="0">
              <a:latin typeface="Baskerville Old Face" panose="02020602080505020303" pitchFamily="18" charset="0"/>
            </a:rPr>
            <a:t>Forward sequential selection and joining (FSSJ</a:t>
          </a:r>
          <a:r>
            <a:rPr lang="en-US" sz="2000" b="1" smtClean="0">
              <a:latin typeface="Baskerville Old Face" panose="02020602080505020303" pitchFamily="18" charset="0"/>
            </a:rPr>
            <a:t>) </a:t>
          </a:r>
          <a:endParaRPr lang="en-US" sz="2000" b="1" dirty="0">
            <a:latin typeface="Baskerville Old Face" panose="02020602080505020303" pitchFamily="18" charset="0"/>
          </a:endParaRPr>
        </a:p>
      </dgm:t>
    </dgm:pt>
    <dgm:pt modelId="{9AD530B3-0CF9-4F14-BF0E-4AC73CC9562D}" type="parTrans" cxnId="{4B7B0694-8D9E-4F8B-B89B-D306922D955A}">
      <dgm:prSet/>
      <dgm:spPr/>
      <dgm:t>
        <a:bodyPr/>
        <a:lstStyle/>
        <a:p>
          <a:endParaRPr lang="en-US"/>
        </a:p>
      </dgm:t>
    </dgm:pt>
    <dgm:pt modelId="{A5999FAD-D3FA-4972-864C-686DE26E4F65}" type="sibTrans" cxnId="{4B7B0694-8D9E-4F8B-B89B-D306922D955A}">
      <dgm:prSet/>
      <dgm:spPr/>
      <dgm:t>
        <a:bodyPr/>
        <a:lstStyle/>
        <a:p>
          <a:endParaRPr lang="en-US"/>
        </a:p>
      </dgm:t>
    </dgm:pt>
    <dgm:pt modelId="{90DB6890-4CC3-4A93-BB78-7164811BF498}">
      <dgm:prSet custT="1"/>
      <dgm:spPr/>
      <dgm:t>
        <a:bodyPr/>
        <a:lstStyle/>
        <a:p>
          <a:pPr rtl="0"/>
          <a:r>
            <a:rPr lang="en-US" sz="2000" b="1" dirty="0" smtClean="0">
              <a:latin typeface="Baskerville Old Face" panose="02020602080505020303" pitchFamily="18" charset="0"/>
            </a:rPr>
            <a:t>Backward sequential elimination and  joining (BSEJ) </a:t>
          </a:r>
          <a:endParaRPr lang="en-US" sz="2000" b="1" dirty="0">
            <a:latin typeface="Baskerville Old Face" panose="02020602080505020303" pitchFamily="18" charset="0"/>
          </a:endParaRPr>
        </a:p>
      </dgm:t>
    </dgm:pt>
    <dgm:pt modelId="{50F4231D-CE09-4E58-9D5C-D791CDF6835A}" type="parTrans" cxnId="{91175E78-DFA2-4865-A302-E6422BF18A7A}">
      <dgm:prSet/>
      <dgm:spPr/>
      <dgm:t>
        <a:bodyPr/>
        <a:lstStyle/>
        <a:p>
          <a:endParaRPr lang="en-US"/>
        </a:p>
      </dgm:t>
    </dgm:pt>
    <dgm:pt modelId="{87C60829-4683-478E-8571-AEFA231B1779}" type="sibTrans" cxnId="{91175E78-DFA2-4865-A302-E6422BF18A7A}">
      <dgm:prSet/>
      <dgm:spPr/>
      <dgm:t>
        <a:bodyPr/>
        <a:lstStyle/>
        <a:p>
          <a:endParaRPr lang="en-US"/>
        </a:p>
      </dgm:t>
    </dgm:pt>
    <dgm:pt modelId="{543BCD86-ED08-49CC-A4FF-5995C11C5336}">
      <dgm:prSet custT="1"/>
      <dgm:spPr/>
      <dgm:t>
        <a:bodyPr/>
        <a:lstStyle/>
        <a:p>
          <a:pPr algn="ctr" rtl="0"/>
          <a:r>
            <a:rPr lang="en-US" sz="2400" b="1" dirty="0" smtClean="0">
              <a:latin typeface="Baskerville Old Face" panose="02020602080505020303" pitchFamily="18" charset="0"/>
            </a:rPr>
            <a:t> 0.789</a:t>
          </a:r>
          <a:endParaRPr lang="en-US" sz="2400" b="1" dirty="0">
            <a:latin typeface="Baskerville Old Face" panose="02020602080505020303" pitchFamily="18" charset="0"/>
          </a:endParaRPr>
        </a:p>
      </dgm:t>
    </dgm:pt>
    <dgm:pt modelId="{7DFEB72F-D75D-4268-8F75-E3B2BA86EE82}" type="parTrans" cxnId="{439AEAF8-674B-44FF-8613-165EE4617B96}">
      <dgm:prSet/>
      <dgm:spPr/>
      <dgm:t>
        <a:bodyPr/>
        <a:lstStyle/>
        <a:p>
          <a:endParaRPr lang="en-US"/>
        </a:p>
      </dgm:t>
    </dgm:pt>
    <dgm:pt modelId="{89742DD1-2220-49CF-B5EF-23118AA5B078}" type="sibTrans" cxnId="{439AEAF8-674B-44FF-8613-165EE4617B96}">
      <dgm:prSet/>
      <dgm:spPr/>
      <dgm:t>
        <a:bodyPr/>
        <a:lstStyle/>
        <a:p>
          <a:endParaRPr lang="en-US"/>
        </a:p>
      </dgm:t>
    </dgm:pt>
    <dgm:pt modelId="{08333CCC-D4CD-4478-A68D-8A9292987698}">
      <dgm:prSet custT="1"/>
      <dgm:spPr/>
      <dgm:t>
        <a:bodyPr/>
        <a:lstStyle/>
        <a:p>
          <a:pPr rtl="0"/>
          <a:r>
            <a:rPr lang="en-US" sz="2000" b="1" dirty="0" smtClean="0">
              <a:latin typeface="Baskerville Old Face" panose="02020602080505020303" pitchFamily="18" charset="0"/>
            </a:rPr>
            <a:t>Handcrafted Network</a:t>
          </a:r>
          <a:endParaRPr lang="en-US" sz="2000" b="1" dirty="0">
            <a:latin typeface="Baskerville Old Face" panose="02020602080505020303" pitchFamily="18" charset="0"/>
          </a:endParaRPr>
        </a:p>
      </dgm:t>
    </dgm:pt>
    <dgm:pt modelId="{82476CD3-5D1D-4977-85E9-B832EAB5555C}" type="parTrans" cxnId="{3339AAEE-32CB-4CC5-8E56-E07F1BE4B465}">
      <dgm:prSet/>
      <dgm:spPr/>
      <dgm:t>
        <a:bodyPr/>
        <a:lstStyle/>
        <a:p>
          <a:endParaRPr lang="en-US"/>
        </a:p>
      </dgm:t>
    </dgm:pt>
    <dgm:pt modelId="{B1B34D79-8C75-46E0-A361-407887317235}" type="sibTrans" cxnId="{3339AAEE-32CB-4CC5-8E56-E07F1BE4B465}">
      <dgm:prSet/>
      <dgm:spPr/>
      <dgm:t>
        <a:bodyPr/>
        <a:lstStyle/>
        <a:p>
          <a:endParaRPr lang="en-US"/>
        </a:p>
      </dgm:t>
    </dgm:pt>
    <dgm:pt modelId="{0CC0AFB3-5663-43F2-9907-48188289EE6A}">
      <dgm:prSet custT="1"/>
      <dgm:spPr/>
      <dgm:t>
        <a:bodyPr/>
        <a:lstStyle/>
        <a:p>
          <a:pPr algn="ctr" rtl="0"/>
          <a:r>
            <a:rPr lang="en-US" sz="2400" b="1" dirty="0" smtClean="0">
              <a:latin typeface="Baskerville Old Face" panose="02020602080505020303" pitchFamily="18" charset="0"/>
            </a:rPr>
            <a:t> 0.89</a:t>
          </a:r>
          <a:endParaRPr lang="en-US" sz="2400" b="1" dirty="0">
            <a:latin typeface="Baskerville Old Face" panose="02020602080505020303" pitchFamily="18" charset="0"/>
          </a:endParaRPr>
        </a:p>
      </dgm:t>
    </dgm:pt>
    <dgm:pt modelId="{B1BC7F68-8B80-42CC-BDFF-0AEC30B2E559}" type="parTrans" cxnId="{A2AAFA3C-9D5F-4503-AF7E-1FCABCE753CD}">
      <dgm:prSet/>
      <dgm:spPr/>
      <dgm:t>
        <a:bodyPr/>
        <a:lstStyle/>
        <a:p>
          <a:endParaRPr lang="en-US"/>
        </a:p>
      </dgm:t>
    </dgm:pt>
    <dgm:pt modelId="{196F120D-268A-4026-89C8-E5DF551C7A37}" type="sibTrans" cxnId="{A2AAFA3C-9D5F-4503-AF7E-1FCABCE753CD}">
      <dgm:prSet/>
      <dgm:spPr/>
      <dgm:t>
        <a:bodyPr/>
        <a:lstStyle/>
        <a:p>
          <a:endParaRPr lang="en-US"/>
        </a:p>
      </dgm:t>
    </dgm:pt>
    <dgm:pt modelId="{DCE6F2D5-9DE4-46E3-92A5-8619AB300764}">
      <dgm:prSet custT="1"/>
      <dgm:spPr/>
      <dgm:t>
        <a:bodyPr/>
        <a:lstStyle/>
        <a:p>
          <a:pPr algn="ctr" rtl="0"/>
          <a:r>
            <a:rPr lang="en-US" sz="2400" b="1" dirty="0" smtClean="0">
              <a:latin typeface="Baskerville Old Face" panose="02020602080505020303" pitchFamily="18" charset="0"/>
            </a:rPr>
            <a:t>Accuracy</a:t>
          </a:r>
          <a:endParaRPr lang="en-US" sz="2400" b="1" dirty="0">
            <a:latin typeface="Baskerville Old Face" panose="02020602080505020303" pitchFamily="18" charset="0"/>
          </a:endParaRPr>
        </a:p>
      </dgm:t>
    </dgm:pt>
    <dgm:pt modelId="{923EBF44-5453-435C-B3D8-428E63D224F6}" type="parTrans" cxnId="{ED1D04AF-2816-4989-B4C1-3F726D164D00}">
      <dgm:prSet/>
      <dgm:spPr/>
      <dgm:t>
        <a:bodyPr/>
        <a:lstStyle/>
        <a:p>
          <a:endParaRPr lang="en-US"/>
        </a:p>
      </dgm:t>
    </dgm:pt>
    <dgm:pt modelId="{C0DA9F3A-D32D-4AA8-94C1-6E15234FB7D0}" type="sibTrans" cxnId="{ED1D04AF-2816-4989-B4C1-3F726D164D00}">
      <dgm:prSet/>
      <dgm:spPr/>
      <dgm:t>
        <a:bodyPr/>
        <a:lstStyle/>
        <a:p>
          <a:endParaRPr lang="en-US"/>
        </a:p>
      </dgm:t>
    </dgm:pt>
    <dgm:pt modelId="{C6722E57-1446-4CCA-ABB0-6BC751368A11}">
      <dgm:prSet custT="1"/>
      <dgm:spPr/>
      <dgm:t>
        <a:bodyPr/>
        <a:lstStyle/>
        <a:p>
          <a:pPr rtl="0"/>
          <a:r>
            <a:rPr lang="en-US" sz="2000" b="1" dirty="0" smtClean="0">
              <a:latin typeface="Baskerville Old Face" panose="02020602080505020303" pitchFamily="18" charset="0"/>
            </a:rPr>
            <a:t>Naïve </a:t>
          </a:r>
          <a:r>
            <a:rPr lang="en-US" sz="2000" b="1" dirty="0" err="1" smtClean="0">
              <a:latin typeface="Baskerville Old Face" panose="02020602080505020303" pitchFamily="18" charset="0"/>
            </a:rPr>
            <a:t>bayes</a:t>
          </a:r>
          <a:endParaRPr lang="en-US" sz="2000" b="1" dirty="0">
            <a:latin typeface="Baskerville Old Face" panose="02020602080505020303" pitchFamily="18" charset="0"/>
          </a:endParaRPr>
        </a:p>
      </dgm:t>
    </dgm:pt>
    <dgm:pt modelId="{9407101C-BFA0-4973-9FE3-1F78C489E265}" type="sibTrans" cxnId="{2B49DF0C-C75A-476F-9111-63CA5E835493}">
      <dgm:prSet/>
      <dgm:spPr/>
      <dgm:t>
        <a:bodyPr/>
        <a:lstStyle/>
        <a:p>
          <a:endParaRPr lang="en-US"/>
        </a:p>
      </dgm:t>
    </dgm:pt>
    <dgm:pt modelId="{E871FCD6-E557-48D9-92D5-7B318D3916F2}" type="parTrans" cxnId="{2B49DF0C-C75A-476F-9111-63CA5E835493}">
      <dgm:prSet/>
      <dgm:spPr/>
      <dgm:t>
        <a:bodyPr/>
        <a:lstStyle/>
        <a:p>
          <a:endParaRPr lang="en-US"/>
        </a:p>
      </dgm:t>
    </dgm:pt>
    <dgm:pt modelId="{E8A8B1A8-EEDD-41F8-AC0A-78F786DE97CC}">
      <dgm:prSet custT="1"/>
      <dgm:spPr/>
      <dgm:t>
        <a:bodyPr/>
        <a:lstStyle/>
        <a:p>
          <a:pPr algn="ctr" rtl="0"/>
          <a:r>
            <a:rPr lang="en-US" sz="2400" b="1" dirty="0" smtClean="0">
              <a:latin typeface="Baskerville Old Face" panose="02020602080505020303" pitchFamily="18" charset="0"/>
            </a:rPr>
            <a:t> 0.774</a:t>
          </a:r>
          <a:endParaRPr lang="en-US" sz="2400" b="1" dirty="0">
            <a:latin typeface="Baskerville Old Face" panose="02020602080505020303" pitchFamily="18" charset="0"/>
          </a:endParaRPr>
        </a:p>
      </dgm:t>
    </dgm:pt>
    <dgm:pt modelId="{C49BFFD6-E856-4082-964F-B4F6F3C2D14A}" type="sibTrans" cxnId="{7E47C6E3-FFD6-45E1-830A-F2EC3796B062}">
      <dgm:prSet/>
      <dgm:spPr/>
      <dgm:t>
        <a:bodyPr/>
        <a:lstStyle/>
        <a:p>
          <a:endParaRPr lang="en-US"/>
        </a:p>
      </dgm:t>
    </dgm:pt>
    <dgm:pt modelId="{F4D331D6-AB73-4E74-99E9-BFDB41F250AF}" type="parTrans" cxnId="{7E47C6E3-FFD6-45E1-830A-F2EC3796B062}">
      <dgm:prSet/>
      <dgm:spPr/>
      <dgm:t>
        <a:bodyPr/>
        <a:lstStyle/>
        <a:p>
          <a:endParaRPr lang="en-US"/>
        </a:p>
      </dgm:t>
    </dgm:pt>
    <dgm:pt modelId="{8C40A761-C3F5-4855-B794-0AE7A2CF24A7}" type="pres">
      <dgm:prSet presAssocID="{AB96FE5C-4E00-4B74-9BCF-48E02AA91DFB}" presName="Name0" presStyleCnt="0">
        <dgm:presLayoutVars>
          <dgm:dir/>
          <dgm:animLvl val="lvl"/>
          <dgm:resizeHandles/>
        </dgm:presLayoutVars>
      </dgm:prSet>
      <dgm:spPr/>
      <dgm:t>
        <a:bodyPr/>
        <a:lstStyle/>
        <a:p>
          <a:endParaRPr lang="en-US"/>
        </a:p>
      </dgm:t>
    </dgm:pt>
    <dgm:pt modelId="{17CD3B48-FF26-4A8E-9FE0-1612E9026537}" type="pres">
      <dgm:prSet presAssocID="{0BF0442A-6691-497E-B048-A0890624DFB0}" presName="linNode" presStyleCnt="0"/>
      <dgm:spPr/>
    </dgm:pt>
    <dgm:pt modelId="{908A5D82-38CF-4A92-8464-EB6783B46148}" type="pres">
      <dgm:prSet presAssocID="{0BF0442A-6691-497E-B048-A0890624DFB0}" presName="parentShp" presStyleLbl="node1" presStyleIdx="0" presStyleCnt="8">
        <dgm:presLayoutVars>
          <dgm:bulletEnabled val="1"/>
        </dgm:presLayoutVars>
      </dgm:prSet>
      <dgm:spPr/>
      <dgm:t>
        <a:bodyPr/>
        <a:lstStyle/>
        <a:p>
          <a:endParaRPr lang="en-US"/>
        </a:p>
      </dgm:t>
    </dgm:pt>
    <dgm:pt modelId="{F7D50198-78AA-4F49-A45F-145960A2A865}" type="pres">
      <dgm:prSet presAssocID="{0BF0442A-6691-497E-B048-A0890624DFB0}" presName="childShp" presStyleLbl="bgAccFollowNode1" presStyleIdx="0" presStyleCnt="8">
        <dgm:presLayoutVars>
          <dgm:bulletEnabled val="1"/>
        </dgm:presLayoutVars>
      </dgm:prSet>
      <dgm:spPr/>
      <dgm:t>
        <a:bodyPr/>
        <a:lstStyle/>
        <a:p>
          <a:endParaRPr lang="en-US"/>
        </a:p>
      </dgm:t>
    </dgm:pt>
    <dgm:pt modelId="{02D800C1-D524-43CE-9115-3BC70D6A033C}" type="pres">
      <dgm:prSet presAssocID="{FFF6EF7F-AAB3-4C13-B943-B0952869A7B3}" presName="spacing" presStyleCnt="0"/>
      <dgm:spPr/>
    </dgm:pt>
    <dgm:pt modelId="{D4EADBD6-1059-4F1F-983C-6DB0C153D293}" type="pres">
      <dgm:prSet presAssocID="{C6722E57-1446-4CCA-ABB0-6BC751368A11}" presName="linNode" presStyleCnt="0"/>
      <dgm:spPr/>
    </dgm:pt>
    <dgm:pt modelId="{E2404CA1-1421-4CCE-9203-18E4D965FC1B}" type="pres">
      <dgm:prSet presAssocID="{C6722E57-1446-4CCA-ABB0-6BC751368A11}" presName="parentShp" presStyleLbl="node1" presStyleIdx="1" presStyleCnt="8" custLinFactNeighborX="-10241" custLinFactNeighborY="-3778">
        <dgm:presLayoutVars>
          <dgm:bulletEnabled val="1"/>
        </dgm:presLayoutVars>
      </dgm:prSet>
      <dgm:spPr/>
      <dgm:t>
        <a:bodyPr/>
        <a:lstStyle/>
        <a:p>
          <a:endParaRPr lang="en-US"/>
        </a:p>
      </dgm:t>
    </dgm:pt>
    <dgm:pt modelId="{6B69CF7C-7142-4B50-9660-A8720EF32308}" type="pres">
      <dgm:prSet presAssocID="{C6722E57-1446-4CCA-ABB0-6BC751368A11}" presName="childShp" presStyleLbl="bgAccFollowNode1" presStyleIdx="1" presStyleCnt="8">
        <dgm:presLayoutVars>
          <dgm:bulletEnabled val="1"/>
        </dgm:presLayoutVars>
      </dgm:prSet>
      <dgm:spPr/>
      <dgm:t>
        <a:bodyPr/>
        <a:lstStyle/>
        <a:p>
          <a:endParaRPr lang="en-US"/>
        </a:p>
      </dgm:t>
    </dgm:pt>
    <dgm:pt modelId="{E81904EC-3062-4BD8-97F1-F7E076529D2C}" type="pres">
      <dgm:prSet presAssocID="{9407101C-BFA0-4973-9FE3-1F78C489E265}" presName="spacing" presStyleCnt="0"/>
      <dgm:spPr/>
    </dgm:pt>
    <dgm:pt modelId="{9BDA42FF-EDA8-48BA-A10C-FA890B0743D6}" type="pres">
      <dgm:prSet presAssocID="{7591619B-BAC9-47FC-9B24-32F3D080A830}" presName="linNode" presStyleCnt="0"/>
      <dgm:spPr/>
    </dgm:pt>
    <dgm:pt modelId="{DDFC5B20-DD4D-46C4-BACC-20FF8CEC519F}" type="pres">
      <dgm:prSet presAssocID="{7591619B-BAC9-47FC-9B24-32F3D080A830}" presName="parentShp" presStyleLbl="node1" presStyleIdx="2" presStyleCnt="8">
        <dgm:presLayoutVars>
          <dgm:bulletEnabled val="1"/>
        </dgm:presLayoutVars>
      </dgm:prSet>
      <dgm:spPr/>
      <dgm:t>
        <a:bodyPr/>
        <a:lstStyle/>
        <a:p>
          <a:endParaRPr lang="en-US"/>
        </a:p>
      </dgm:t>
    </dgm:pt>
    <dgm:pt modelId="{1F3B0053-6E65-4789-9CA2-6CB961D80CD4}" type="pres">
      <dgm:prSet presAssocID="{7591619B-BAC9-47FC-9B24-32F3D080A830}" presName="childShp" presStyleLbl="bgAccFollowNode1" presStyleIdx="2" presStyleCnt="8">
        <dgm:presLayoutVars>
          <dgm:bulletEnabled val="1"/>
        </dgm:presLayoutVars>
      </dgm:prSet>
      <dgm:spPr/>
      <dgm:t>
        <a:bodyPr/>
        <a:lstStyle/>
        <a:p>
          <a:endParaRPr lang="en-US"/>
        </a:p>
      </dgm:t>
    </dgm:pt>
    <dgm:pt modelId="{3E57D1FC-2109-4F50-90D9-75F5BD10E61F}" type="pres">
      <dgm:prSet presAssocID="{AF6F3FD8-7C3F-4B1E-A2FA-C1C970FF437C}" presName="spacing" presStyleCnt="0"/>
      <dgm:spPr/>
    </dgm:pt>
    <dgm:pt modelId="{F9A07E7D-1705-40F8-A72B-B5EF4B2E62ED}" type="pres">
      <dgm:prSet presAssocID="{3B205992-81F0-4AB9-885D-933CCD9027C0}" presName="linNode" presStyleCnt="0"/>
      <dgm:spPr/>
    </dgm:pt>
    <dgm:pt modelId="{A9025D5F-301D-4B9D-A392-DFC77FD4FF11}" type="pres">
      <dgm:prSet presAssocID="{3B205992-81F0-4AB9-885D-933CCD9027C0}" presName="parentShp" presStyleLbl="node1" presStyleIdx="3" presStyleCnt="8">
        <dgm:presLayoutVars>
          <dgm:bulletEnabled val="1"/>
        </dgm:presLayoutVars>
      </dgm:prSet>
      <dgm:spPr/>
      <dgm:t>
        <a:bodyPr/>
        <a:lstStyle/>
        <a:p>
          <a:endParaRPr lang="en-US"/>
        </a:p>
      </dgm:t>
    </dgm:pt>
    <dgm:pt modelId="{D99927A8-4890-40D0-BAB5-AD31E45F9532}" type="pres">
      <dgm:prSet presAssocID="{3B205992-81F0-4AB9-885D-933CCD9027C0}" presName="childShp" presStyleLbl="bgAccFollowNode1" presStyleIdx="3" presStyleCnt="8">
        <dgm:presLayoutVars>
          <dgm:bulletEnabled val="1"/>
        </dgm:presLayoutVars>
      </dgm:prSet>
      <dgm:spPr/>
      <dgm:t>
        <a:bodyPr/>
        <a:lstStyle/>
        <a:p>
          <a:endParaRPr lang="en-US"/>
        </a:p>
      </dgm:t>
    </dgm:pt>
    <dgm:pt modelId="{3DF883CF-D567-46A4-B99A-BDA1E456D21A}" type="pres">
      <dgm:prSet presAssocID="{6C56CFB9-14D0-443F-A5CA-91CA3E9798A2}" presName="spacing" presStyleCnt="0"/>
      <dgm:spPr/>
    </dgm:pt>
    <dgm:pt modelId="{88BD9395-5403-41E8-91D3-DE0517E8E253}" type="pres">
      <dgm:prSet presAssocID="{73CE5820-C31C-46BE-A33E-393C277236C6}" presName="linNode" presStyleCnt="0"/>
      <dgm:spPr/>
    </dgm:pt>
    <dgm:pt modelId="{B7A020D6-AA37-4B6F-8699-CD3C0B8257C4}" type="pres">
      <dgm:prSet presAssocID="{73CE5820-C31C-46BE-A33E-393C277236C6}" presName="parentShp" presStyleLbl="node1" presStyleIdx="4" presStyleCnt="8">
        <dgm:presLayoutVars>
          <dgm:bulletEnabled val="1"/>
        </dgm:presLayoutVars>
      </dgm:prSet>
      <dgm:spPr/>
      <dgm:t>
        <a:bodyPr/>
        <a:lstStyle/>
        <a:p>
          <a:endParaRPr lang="en-US"/>
        </a:p>
      </dgm:t>
    </dgm:pt>
    <dgm:pt modelId="{95615B91-1167-4617-AF5E-99598248C3D1}" type="pres">
      <dgm:prSet presAssocID="{73CE5820-C31C-46BE-A33E-393C277236C6}" presName="childShp" presStyleLbl="bgAccFollowNode1" presStyleIdx="4" presStyleCnt="8">
        <dgm:presLayoutVars>
          <dgm:bulletEnabled val="1"/>
        </dgm:presLayoutVars>
      </dgm:prSet>
      <dgm:spPr/>
      <dgm:t>
        <a:bodyPr/>
        <a:lstStyle/>
        <a:p>
          <a:endParaRPr lang="en-US"/>
        </a:p>
      </dgm:t>
    </dgm:pt>
    <dgm:pt modelId="{C0F2B8AC-7B87-4CBD-8205-071FBBFE9799}" type="pres">
      <dgm:prSet presAssocID="{D0ABDF95-D2B7-4BA1-834E-250A0DE17563}" presName="spacing" presStyleCnt="0"/>
      <dgm:spPr/>
    </dgm:pt>
    <dgm:pt modelId="{1A4C03BF-3E13-4113-BF1F-943FDBDFA85E}" type="pres">
      <dgm:prSet presAssocID="{F6FCD7E1-DFB1-443D-A9D2-E374B221F2A9}" presName="linNode" presStyleCnt="0"/>
      <dgm:spPr/>
    </dgm:pt>
    <dgm:pt modelId="{3127F91F-FBE7-4E50-B93A-F20D127B664D}" type="pres">
      <dgm:prSet presAssocID="{F6FCD7E1-DFB1-443D-A9D2-E374B221F2A9}" presName="parentShp" presStyleLbl="node1" presStyleIdx="5" presStyleCnt="8">
        <dgm:presLayoutVars>
          <dgm:bulletEnabled val="1"/>
        </dgm:presLayoutVars>
      </dgm:prSet>
      <dgm:spPr/>
      <dgm:t>
        <a:bodyPr/>
        <a:lstStyle/>
        <a:p>
          <a:endParaRPr lang="en-US"/>
        </a:p>
      </dgm:t>
    </dgm:pt>
    <dgm:pt modelId="{BA34F4EB-5ED4-4C08-8D6B-D99E1FF50094}" type="pres">
      <dgm:prSet presAssocID="{F6FCD7E1-DFB1-443D-A9D2-E374B221F2A9}" presName="childShp" presStyleLbl="bgAccFollowNode1" presStyleIdx="5" presStyleCnt="8">
        <dgm:presLayoutVars>
          <dgm:bulletEnabled val="1"/>
        </dgm:presLayoutVars>
      </dgm:prSet>
      <dgm:spPr/>
      <dgm:t>
        <a:bodyPr/>
        <a:lstStyle/>
        <a:p>
          <a:endParaRPr lang="en-US"/>
        </a:p>
      </dgm:t>
    </dgm:pt>
    <dgm:pt modelId="{92ADA624-3365-4CAE-82A8-994855FA464C}" type="pres">
      <dgm:prSet presAssocID="{A5999FAD-D3FA-4972-864C-686DE26E4F65}" presName="spacing" presStyleCnt="0"/>
      <dgm:spPr/>
    </dgm:pt>
    <dgm:pt modelId="{A11092E3-756D-4605-8B8D-3A872FB93F1F}" type="pres">
      <dgm:prSet presAssocID="{90DB6890-4CC3-4A93-BB78-7164811BF498}" presName="linNode" presStyleCnt="0"/>
      <dgm:spPr/>
    </dgm:pt>
    <dgm:pt modelId="{84DCFFE3-BE4E-458F-83D9-E53FE5AA2E94}" type="pres">
      <dgm:prSet presAssocID="{90DB6890-4CC3-4A93-BB78-7164811BF498}" presName="parentShp" presStyleLbl="node1" presStyleIdx="6" presStyleCnt="8">
        <dgm:presLayoutVars>
          <dgm:bulletEnabled val="1"/>
        </dgm:presLayoutVars>
      </dgm:prSet>
      <dgm:spPr/>
      <dgm:t>
        <a:bodyPr/>
        <a:lstStyle/>
        <a:p>
          <a:endParaRPr lang="en-US"/>
        </a:p>
      </dgm:t>
    </dgm:pt>
    <dgm:pt modelId="{575E5392-B50B-4F7B-A90B-C9D085A66AB4}" type="pres">
      <dgm:prSet presAssocID="{90DB6890-4CC3-4A93-BB78-7164811BF498}" presName="childShp" presStyleLbl="bgAccFollowNode1" presStyleIdx="6" presStyleCnt="8">
        <dgm:presLayoutVars>
          <dgm:bulletEnabled val="1"/>
        </dgm:presLayoutVars>
      </dgm:prSet>
      <dgm:spPr/>
      <dgm:t>
        <a:bodyPr/>
        <a:lstStyle/>
        <a:p>
          <a:endParaRPr lang="en-US"/>
        </a:p>
      </dgm:t>
    </dgm:pt>
    <dgm:pt modelId="{2D12AEDC-959F-4813-8A25-EEA5471ACB37}" type="pres">
      <dgm:prSet presAssocID="{87C60829-4683-478E-8571-AEFA231B1779}" presName="spacing" presStyleCnt="0"/>
      <dgm:spPr/>
    </dgm:pt>
    <dgm:pt modelId="{E49249CE-C1DF-4583-AD1C-B0736F37EA52}" type="pres">
      <dgm:prSet presAssocID="{08333CCC-D4CD-4478-A68D-8A9292987698}" presName="linNode" presStyleCnt="0"/>
      <dgm:spPr/>
    </dgm:pt>
    <dgm:pt modelId="{EBE61441-5A90-44BB-A4D5-BC85D14D026D}" type="pres">
      <dgm:prSet presAssocID="{08333CCC-D4CD-4478-A68D-8A9292987698}" presName="parentShp" presStyleLbl="node1" presStyleIdx="7" presStyleCnt="8">
        <dgm:presLayoutVars>
          <dgm:bulletEnabled val="1"/>
        </dgm:presLayoutVars>
      </dgm:prSet>
      <dgm:spPr/>
      <dgm:t>
        <a:bodyPr/>
        <a:lstStyle/>
        <a:p>
          <a:endParaRPr lang="en-US"/>
        </a:p>
      </dgm:t>
    </dgm:pt>
    <dgm:pt modelId="{04CD0FAC-A383-436E-87F7-5C3D31E008D9}" type="pres">
      <dgm:prSet presAssocID="{08333CCC-D4CD-4478-A68D-8A9292987698}" presName="childShp" presStyleLbl="bgAccFollowNode1" presStyleIdx="7" presStyleCnt="8">
        <dgm:presLayoutVars>
          <dgm:bulletEnabled val="1"/>
        </dgm:presLayoutVars>
      </dgm:prSet>
      <dgm:spPr/>
      <dgm:t>
        <a:bodyPr/>
        <a:lstStyle/>
        <a:p>
          <a:endParaRPr lang="en-US"/>
        </a:p>
      </dgm:t>
    </dgm:pt>
  </dgm:ptLst>
  <dgm:cxnLst>
    <dgm:cxn modelId="{7E47C6E3-FFD6-45E1-830A-F2EC3796B062}" srcId="{F6FCD7E1-DFB1-443D-A9D2-E374B221F2A9}" destId="{E8A8B1A8-EEDD-41F8-AC0A-78F786DE97CC}" srcOrd="0" destOrd="0" parTransId="{F4D331D6-AB73-4E74-99E9-BFDB41F250AF}" sibTransId="{C49BFFD6-E856-4082-964F-B4F6F3C2D14A}"/>
    <dgm:cxn modelId="{91175E78-DFA2-4865-A302-E6422BF18A7A}" srcId="{AB96FE5C-4E00-4B74-9BCF-48E02AA91DFB}" destId="{90DB6890-4CC3-4A93-BB78-7164811BF498}" srcOrd="6" destOrd="0" parTransId="{50F4231D-CE09-4E58-9D5C-D791CDF6835A}" sibTransId="{87C60829-4683-478E-8571-AEFA231B1779}"/>
    <dgm:cxn modelId="{7AB63AFE-EEB3-420A-8822-1AF15DB16250}" type="presOf" srcId="{08333CCC-D4CD-4478-A68D-8A9292987698}" destId="{EBE61441-5A90-44BB-A4D5-BC85D14D026D}" srcOrd="0" destOrd="0" presId="urn:microsoft.com/office/officeart/2005/8/layout/vList6"/>
    <dgm:cxn modelId="{9A402DA8-37DF-4F4E-969B-630C17AB4136}" type="presOf" srcId="{3B205992-81F0-4AB9-885D-933CCD9027C0}" destId="{A9025D5F-301D-4B9D-A392-DFC77FD4FF11}" srcOrd="0" destOrd="0" presId="urn:microsoft.com/office/officeart/2005/8/layout/vList6"/>
    <dgm:cxn modelId="{10CB81F2-E6FE-48A9-B655-2413C73BEC1B}" type="presOf" srcId="{E8A8B1A8-EEDD-41F8-AC0A-78F786DE97CC}" destId="{BA34F4EB-5ED4-4C08-8D6B-D99E1FF50094}" srcOrd="0" destOrd="0" presId="urn:microsoft.com/office/officeart/2005/8/layout/vList6"/>
    <dgm:cxn modelId="{4B7B0694-8D9E-4F8B-B89B-D306922D955A}" srcId="{AB96FE5C-4E00-4B74-9BCF-48E02AA91DFB}" destId="{F6FCD7E1-DFB1-443D-A9D2-E374B221F2A9}" srcOrd="5" destOrd="0" parTransId="{9AD530B3-0CF9-4F14-BF0E-4AC73CC9562D}" sibTransId="{A5999FAD-D3FA-4972-864C-686DE26E4F65}"/>
    <dgm:cxn modelId="{8B1BAA29-7773-43C8-87A3-D80ED6E4CB04}" type="presOf" srcId="{E62F0293-894E-4AFB-BF66-2B8E5ED8D306}" destId="{D99927A8-4890-40D0-BAB5-AD31E45F9532}" srcOrd="0" destOrd="0" presId="urn:microsoft.com/office/officeart/2005/8/layout/vList6"/>
    <dgm:cxn modelId="{5BF3AFBB-E736-4194-88AA-A1DA4E5825F0}" type="presOf" srcId="{AB96FE5C-4E00-4B74-9BCF-48E02AA91DFB}" destId="{8C40A761-C3F5-4855-B794-0AE7A2CF24A7}" srcOrd="0" destOrd="0" presId="urn:microsoft.com/office/officeart/2005/8/layout/vList6"/>
    <dgm:cxn modelId="{A90F1967-57D5-479B-971A-D46875AF9A53}" type="presOf" srcId="{DCE6F2D5-9DE4-46E3-92A5-8619AB300764}" destId="{F7D50198-78AA-4F49-A45F-145960A2A865}" srcOrd="0" destOrd="0" presId="urn:microsoft.com/office/officeart/2005/8/layout/vList6"/>
    <dgm:cxn modelId="{5F4D49E8-0AF1-4921-99F5-5CFBC37C1E8E}" type="presOf" srcId="{F6FCD7E1-DFB1-443D-A9D2-E374B221F2A9}" destId="{3127F91F-FBE7-4E50-B93A-F20D127B664D}" srcOrd="0" destOrd="0" presId="urn:microsoft.com/office/officeart/2005/8/layout/vList6"/>
    <dgm:cxn modelId="{D05AF177-15AD-4BED-A6B6-58ADFDBC4B69}" type="presOf" srcId="{5FD9BD0D-0B56-4117-B51E-165DBBF3E902}" destId="{95615B91-1167-4617-AF5E-99598248C3D1}" srcOrd="0" destOrd="0" presId="urn:microsoft.com/office/officeart/2005/8/layout/vList6"/>
    <dgm:cxn modelId="{3339AAEE-32CB-4CC5-8E56-E07F1BE4B465}" srcId="{AB96FE5C-4E00-4B74-9BCF-48E02AA91DFB}" destId="{08333CCC-D4CD-4478-A68D-8A9292987698}" srcOrd="7" destOrd="0" parTransId="{82476CD3-5D1D-4977-85E9-B832EAB5555C}" sibTransId="{B1B34D79-8C75-46E0-A361-407887317235}"/>
    <dgm:cxn modelId="{1EE50172-D86D-4215-B3B8-26C96EDD545C}" srcId="{C6722E57-1446-4CCA-ABB0-6BC751368A11}" destId="{5B9EBA8B-08AF-4F01-B8BD-2FAF80090360}" srcOrd="0" destOrd="0" parTransId="{CC4EF7A1-32B0-4285-9053-5A902056BD2D}" sibTransId="{875E2581-DAFD-449F-B09A-72E58B82F72E}"/>
    <dgm:cxn modelId="{2B49DF0C-C75A-476F-9111-63CA5E835493}" srcId="{AB96FE5C-4E00-4B74-9BCF-48E02AA91DFB}" destId="{C6722E57-1446-4CCA-ABB0-6BC751368A11}" srcOrd="1" destOrd="0" parTransId="{E871FCD6-E557-48D9-92D5-7B318D3916F2}" sibTransId="{9407101C-BFA0-4973-9FE3-1F78C489E265}"/>
    <dgm:cxn modelId="{8A4F0D6B-5CE9-4096-BEF8-050040C2EF63}" type="presOf" srcId="{7591619B-BAC9-47FC-9B24-32F3D080A830}" destId="{DDFC5B20-DD4D-46C4-BACC-20FF8CEC519F}" srcOrd="0" destOrd="0" presId="urn:microsoft.com/office/officeart/2005/8/layout/vList6"/>
    <dgm:cxn modelId="{439AEAF8-674B-44FF-8613-165EE4617B96}" srcId="{90DB6890-4CC3-4A93-BB78-7164811BF498}" destId="{543BCD86-ED08-49CC-A4FF-5995C11C5336}" srcOrd="0" destOrd="0" parTransId="{7DFEB72F-D75D-4268-8F75-E3B2BA86EE82}" sibTransId="{89742DD1-2220-49CF-B5EF-23118AA5B078}"/>
    <dgm:cxn modelId="{EB039818-2DF6-43D4-BADE-845522DFB929}" type="presOf" srcId="{73CE5820-C31C-46BE-A33E-393C277236C6}" destId="{B7A020D6-AA37-4B6F-8699-CD3C0B8257C4}" srcOrd="0" destOrd="0" presId="urn:microsoft.com/office/officeart/2005/8/layout/vList6"/>
    <dgm:cxn modelId="{21DCCE6C-CAE0-43C5-BC03-9B2D27B3F5B9}" type="presOf" srcId="{5B9EBA8B-08AF-4F01-B8BD-2FAF80090360}" destId="{6B69CF7C-7142-4B50-9660-A8720EF32308}" srcOrd="0" destOrd="0" presId="urn:microsoft.com/office/officeart/2005/8/layout/vList6"/>
    <dgm:cxn modelId="{6B7B688A-03A0-4177-A8C4-136C80F43EA3}" type="presOf" srcId="{543BCD86-ED08-49CC-A4FF-5995C11C5336}" destId="{575E5392-B50B-4F7B-A90B-C9D085A66AB4}" srcOrd="0" destOrd="0" presId="urn:microsoft.com/office/officeart/2005/8/layout/vList6"/>
    <dgm:cxn modelId="{0A976421-622D-4E3B-AF96-7FEDA000D71C}" type="presOf" srcId="{C6722E57-1446-4CCA-ABB0-6BC751368A11}" destId="{E2404CA1-1421-4CCE-9203-18E4D965FC1B}" srcOrd="0" destOrd="0" presId="urn:microsoft.com/office/officeart/2005/8/layout/vList6"/>
    <dgm:cxn modelId="{2C3C2A33-33E5-4497-9D7E-F3DA3AB584A0}" type="presOf" srcId="{23075AE3-67B5-4848-96ED-0A297C9BDD67}" destId="{1F3B0053-6E65-4789-9CA2-6CB961D80CD4}" srcOrd="0" destOrd="0" presId="urn:microsoft.com/office/officeart/2005/8/layout/vList6"/>
    <dgm:cxn modelId="{BE62074B-2C25-49C2-8D30-7967E482F7EB}" type="presOf" srcId="{0BF0442A-6691-497E-B048-A0890624DFB0}" destId="{908A5D82-38CF-4A92-8464-EB6783B46148}" srcOrd="0" destOrd="0" presId="urn:microsoft.com/office/officeart/2005/8/layout/vList6"/>
    <dgm:cxn modelId="{D44C35E1-8EC0-49AD-9D02-9969F0B6948F}" type="presOf" srcId="{90DB6890-4CC3-4A93-BB78-7164811BF498}" destId="{84DCFFE3-BE4E-458F-83D9-E53FE5AA2E94}" srcOrd="0" destOrd="0" presId="urn:microsoft.com/office/officeart/2005/8/layout/vList6"/>
    <dgm:cxn modelId="{ED1D04AF-2816-4989-B4C1-3F726D164D00}" srcId="{0BF0442A-6691-497E-B048-A0890624DFB0}" destId="{DCE6F2D5-9DE4-46E3-92A5-8619AB300764}" srcOrd="0" destOrd="0" parTransId="{923EBF44-5453-435C-B3D8-428E63D224F6}" sibTransId="{C0DA9F3A-D32D-4AA8-94C1-6E15234FB7D0}"/>
    <dgm:cxn modelId="{A2AAFA3C-9D5F-4503-AF7E-1FCABCE753CD}" srcId="{08333CCC-D4CD-4478-A68D-8A9292987698}" destId="{0CC0AFB3-5663-43F2-9907-48188289EE6A}" srcOrd="0" destOrd="0" parTransId="{B1BC7F68-8B80-42CC-BDFF-0AEC30B2E559}" sibTransId="{196F120D-268A-4026-89C8-E5DF551C7A37}"/>
    <dgm:cxn modelId="{9B16D7D7-5603-44F5-B983-2D677F2893A9}" srcId="{7591619B-BAC9-47FC-9B24-32F3D080A830}" destId="{23075AE3-67B5-4848-96ED-0A297C9BDD67}" srcOrd="0" destOrd="0" parTransId="{FDF751FB-A409-4108-B2D1-4304A9D6DB47}" sibTransId="{FEC802BD-907B-4BCD-BB1D-761D2CED9819}"/>
    <dgm:cxn modelId="{830BC6F5-FD42-43F9-B855-42A5EB5626D4}" type="presOf" srcId="{0CC0AFB3-5663-43F2-9907-48188289EE6A}" destId="{04CD0FAC-A383-436E-87F7-5C3D31E008D9}" srcOrd="0" destOrd="0" presId="urn:microsoft.com/office/officeart/2005/8/layout/vList6"/>
    <dgm:cxn modelId="{596E648B-8BFB-430A-90AC-7933A7B91ACB}" srcId="{3B205992-81F0-4AB9-885D-933CCD9027C0}" destId="{E62F0293-894E-4AFB-BF66-2B8E5ED8D306}" srcOrd="0" destOrd="0" parTransId="{A7D38F82-BDA4-4539-8A53-59FA90532004}" sibTransId="{AF3950C9-FA86-479E-BAB3-C5E1DC2959EA}"/>
    <dgm:cxn modelId="{6C2E85E4-63C6-48D4-A545-E1056778D931}" srcId="{73CE5820-C31C-46BE-A33E-393C277236C6}" destId="{5FD9BD0D-0B56-4117-B51E-165DBBF3E902}" srcOrd="0" destOrd="0" parTransId="{CE4A8171-4A1B-441E-8667-1E59A21B1B67}" sibTransId="{94A532F6-BEFE-4AEF-9231-B852C4F62018}"/>
    <dgm:cxn modelId="{D099A49F-BD4F-4150-AA59-41A5D81D53F1}" srcId="{AB96FE5C-4E00-4B74-9BCF-48E02AA91DFB}" destId="{73CE5820-C31C-46BE-A33E-393C277236C6}" srcOrd="4" destOrd="0" parTransId="{7AA53B50-0B7E-4ECA-8111-FAB1FE3570B3}" sibTransId="{D0ABDF95-D2B7-4BA1-834E-250A0DE17563}"/>
    <dgm:cxn modelId="{07E5AB00-93EF-464E-811A-ACD3D462765D}" srcId="{AB96FE5C-4E00-4B74-9BCF-48E02AA91DFB}" destId="{3B205992-81F0-4AB9-885D-933CCD9027C0}" srcOrd="3" destOrd="0" parTransId="{7AA759CF-E47D-4E7B-AE76-49A2852FB8FD}" sibTransId="{6C56CFB9-14D0-443F-A5CA-91CA3E9798A2}"/>
    <dgm:cxn modelId="{FA52C6A8-C7A7-42D1-B2F4-CB34FCE3713A}" srcId="{AB96FE5C-4E00-4B74-9BCF-48E02AA91DFB}" destId="{0BF0442A-6691-497E-B048-A0890624DFB0}" srcOrd="0" destOrd="0" parTransId="{D9DF0DCD-A426-4CEC-9816-B3C387B90219}" sibTransId="{FFF6EF7F-AAB3-4C13-B943-B0952869A7B3}"/>
    <dgm:cxn modelId="{18F1DDA7-CC4A-49FB-BB7D-CA45076E134C}" srcId="{AB96FE5C-4E00-4B74-9BCF-48E02AA91DFB}" destId="{7591619B-BAC9-47FC-9B24-32F3D080A830}" srcOrd="2" destOrd="0" parTransId="{4B91BF1E-4A40-4495-9EAB-56DBA7EE3928}" sibTransId="{AF6F3FD8-7C3F-4B1E-A2FA-C1C970FF437C}"/>
    <dgm:cxn modelId="{17A999DC-09AA-4236-BABB-29295DC101E7}" type="presParOf" srcId="{8C40A761-C3F5-4855-B794-0AE7A2CF24A7}" destId="{17CD3B48-FF26-4A8E-9FE0-1612E9026537}" srcOrd="0" destOrd="0" presId="urn:microsoft.com/office/officeart/2005/8/layout/vList6"/>
    <dgm:cxn modelId="{48C9308B-86C7-48C1-ADA3-28122A77B088}" type="presParOf" srcId="{17CD3B48-FF26-4A8E-9FE0-1612E9026537}" destId="{908A5D82-38CF-4A92-8464-EB6783B46148}" srcOrd="0" destOrd="0" presId="urn:microsoft.com/office/officeart/2005/8/layout/vList6"/>
    <dgm:cxn modelId="{C447A2AE-3A96-4E2A-9688-BA48C48EB768}" type="presParOf" srcId="{17CD3B48-FF26-4A8E-9FE0-1612E9026537}" destId="{F7D50198-78AA-4F49-A45F-145960A2A865}" srcOrd="1" destOrd="0" presId="urn:microsoft.com/office/officeart/2005/8/layout/vList6"/>
    <dgm:cxn modelId="{0464790C-3601-41FD-B865-E8BFDC7C8CE4}" type="presParOf" srcId="{8C40A761-C3F5-4855-B794-0AE7A2CF24A7}" destId="{02D800C1-D524-43CE-9115-3BC70D6A033C}" srcOrd="1" destOrd="0" presId="urn:microsoft.com/office/officeart/2005/8/layout/vList6"/>
    <dgm:cxn modelId="{3549C7C8-BAED-4C39-8A39-E6FB82965F38}" type="presParOf" srcId="{8C40A761-C3F5-4855-B794-0AE7A2CF24A7}" destId="{D4EADBD6-1059-4F1F-983C-6DB0C153D293}" srcOrd="2" destOrd="0" presId="urn:microsoft.com/office/officeart/2005/8/layout/vList6"/>
    <dgm:cxn modelId="{7823D20A-A4B6-4BC7-8DB3-A80C8D9F32A5}" type="presParOf" srcId="{D4EADBD6-1059-4F1F-983C-6DB0C153D293}" destId="{E2404CA1-1421-4CCE-9203-18E4D965FC1B}" srcOrd="0" destOrd="0" presId="urn:microsoft.com/office/officeart/2005/8/layout/vList6"/>
    <dgm:cxn modelId="{17F1CB57-1A24-4B62-8C15-97F5FBB888AF}" type="presParOf" srcId="{D4EADBD6-1059-4F1F-983C-6DB0C153D293}" destId="{6B69CF7C-7142-4B50-9660-A8720EF32308}" srcOrd="1" destOrd="0" presId="urn:microsoft.com/office/officeart/2005/8/layout/vList6"/>
    <dgm:cxn modelId="{7A10A7F1-C0AF-44DD-BA4C-1A53D0C80EB1}" type="presParOf" srcId="{8C40A761-C3F5-4855-B794-0AE7A2CF24A7}" destId="{E81904EC-3062-4BD8-97F1-F7E076529D2C}" srcOrd="3" destOrd="0" presId="urn:microsoft.com/office/officeart/2005/8/layout/vList6"/>
    <dgm:cxn modelId="{33F1EAD1-7422-4B48-971E-2D8134560178}" type="presParOf" srcId="{8C40A761-C3F5-4855-B794-0AE7A2CF24A7}" destId="{9BDA42FF-EDA8-48BA-A10C-FA890B0743D6}" srcOrd="4" destOrd="0" presId="urn:microsoft.com/office/officeart/2005/8/layout/vList6"/>
    <dgm:cxn modelId="{5A22104C-B77A-476E-BBFB-0CF66ACEF691}" type="presParOf" srcId="{9BDA42FF-EDA8-48BA-A10C-FA890B0743D6}" destId="{DDFC5B20-DD4D-46C4-BACC-20FF8CEC519F}" srcOrd="0" destOrd="0" presId="urn:microsoft.com/office/officeart/2005/8/layout/vList6"/>
    <dgm:cxn modelId="{53161BB3-4004-4CBC-827D-E220604665F1}" type="presParOf" srcId="{9BDA42FF-EDA8-48BA-A10C-FA890B0743D6}" destId="{1F3B0053-6E65-4789-9CA2-6CB961D80CD4}" srcOrd="1" destOrd="0" presId="urn:microsoft.com/office/officeart/2005/8/layout/vList6"/>
    <dgm:cxn modelId="{20ED96E3-53DA-44DE-A8B2-75E90310F992}" type="presParOf" srcId="{8C40A761-C3F5-4855-B794-0AE7A2CF24A7}" destId="{3E57D1FC-2109-4F50-90D9-75F5BD10E61F}" srcOrd="5" destOrd="0" presId="urn:microsoft.com/office/officeart/2005/8/layout/vList6"/>
    <dgm:cxn modelId="{639D3B66-7743-46AD-9D5D-EE2DB811F681}" type="presParOf" srcId="{8C40A761-C3F5-4855-B794-0AE7A2CF24A7}" destId="{F9A07E7D-1705-40F8-A72B-B5EF4B2E62ED}" srcOrd="6" destOrd="0" presId="urn:microsoft.com/office/officeart/2005/8/layout/vList6"/>
    <dgm:cxn modelId="{623A247D-CB6E-449E-A65F-3A512283FB2B}" type="presParOf" srcId="{F9A07E7D-1705-40F8-A72B-B5EF4B2E62ED}" destId="{A9025D5F-301D-4B9D-A392-DFC77FD4FF11}" srcOrd="0" destOrd="0" presId="urn:microsoft.com/office/officeart/2005/8/layout/vList6"/>
    <dgm:cxn modelId="{AA65AD6C-2E39-4794-BF43-885206575BCE}" type="presParOf" srcId="{F9A07E7D-1705-40F8-A72B-B5EF4B2E62ED}" destId="{D99927A8-4890-40D0-BAB5-AD31E45F9532}" srcOrd="1" destOrd="0" presId="urn:microsoft.com/office/officeart/2005/8/layout/vList6"/>
    <dgm:cxn modelId="{F0240617-E05C-4C6D-A3C8-76DC4AD308CD}" type="presParOf" srcId="{8C40A761-C3F5-4855-B794-0AE7A2CF24A7}" destId="{3DF883CF-D567-46A4-B99A-BDA1E456D21A}" srcOrd="7" destOrd="0" presId="urn:microsoft.com/office/officeart/2005/8/layout/vList6"/>
    <dgm:cxn modelId="{D06279AD-6F12-46CF-9598-AE87979CDC3F}" type="presParOf" srcId="{8C40A761-C3F5-4855-B794-0AE7A2CF24A7}" destId="{88BD9395-5403-41E8-91D3-DE0517E8E253}" srcOrd="8" destOrd="0" presId="urn:microsoft.com/office/officeart/2005/8/layout/vList6"/>
    <dgm:cxn modelId="{DFF6BDEA-6276-4979-B6CB-538E46D59DC4}" type="presParOf" srcId="{88BD9395-5403-41E8-91D3-DE0517E8E253}" destId="{B7A020D6-AA37-4B6F-8699-CD3C0B8257C4}" srcOrd="0" destOrd="0" presId="urn:microsoft.com/office/officeart/2005/8/layout/vList6"/>
    <dgm:cxn modelId="{0CE54962-403E-4F96-AE2D-C18055C84017}" type="presParOf" srcId="{88BD9395-5403-41E8-91D3-DE0517E8E253}" destId="{95615B91-1167-4617-AF5E-99598248C3D1}" srcOrd="1" destOrd="0" presId="urn:microsoft.com/office/officeart/2005/8/layout/vList6"/>
    <dgm:cxn modelId="{BF69BA02-5D28-4AC5-9FE8-8DEF0DE1AACA}" type="presParOf" srcId="{8C40A761-C3F5-4855-B794-0AE7A2CF24A7}" destId="{C0F2B8AC-7B87-4CBD-8205-071FBBFE9799}" srcOrd="9" destOrd="0" presId="urn:microsoft.com/office/officeart/2005/8/layout/vList6"/>
    <dgm:cxn modelId="{89DDA509-4C38-4867-ACC8-266B34342894}" type="presParOf" srcId="{8C40A761-C3F5-4855-B794-0AE7A2CF24A7}" destId="{1A4C03BF-3E13-4113-BF1F-943FDBDFA85E}" srcOrd="10" destOrd="0" presId="urn:microsoft.com/office/officeart/2005/8/layout/vList6"/>
    <dgm:cxn modelId="{853E3135-4903-4BA0-84E6-D07217102275}" type="presParOf" srcId="{1A4C03BF-3E13-4113-BF1F-943FDBDFA85E}" destId="{3127F91F-FBE7-4E50-B93A-F20D127B664D}" srcOrd="0" destOrd="0" presId="urn:microsoft.com/office/officeart/2005/8/layout/vList6"/>
    <dgm:cxn modelId="{FE59E559-35FE-475B-8425-FD880E182A4B}" type="presParOf" srcId="{1A4C03BF-3E13-4113-BF1F-943FDBDFA85E}" destId="{BA34F4EB-5ED4-4C08-8D6B-D99E1FF50094}" srcOrd="1" destOrd="0" presId="urn:microsoft.com/office/officeart/2005/8/layout/vList6"/>
    <dgm:cxn modelId="{8EA05E9E-F070-44D6-B977-BFFFB1684360}" type="presParOf" srcId="{8C40A761-C3F5-4855-B794-0AE7A2CF24A7}" destId="{92ADA624-3365-4CAE-82A8-994855FA464C}" srcOrd="11" destOrd="0" presId="urn:microsoft.com/office/officeart/2005/8/layout/vList6"/>
    <dgm:cxn modelId="{BA69E158-D29E-4C72-BEFE-CE66E7344EE1}" type="presParOf" srcId="{8C40A761-C3F5-4855-B794-0AE7A2CF24A7}" destId="{A11092E3-756D-4605-8B8D-3A872FB93F1F}" srcOrd="12" destOrd="0" presId="urn:microsoft.com/office/officeart/2005/8/layout/vList6"/>
    <dgm:cxn modelId="{41B6028C-DC0B-4233-857F-E0469CDC619F}" type="presParOf" srcId="{A11092E3-756D-4605-8B8D-3A872FB93F1F}" destId="{84DCFFE3-BE4E-458F-83D9-E53FE5AA2E94}" srcOrd="0" destOrd="0" presId="urn:microsoft.com/office/officeart/2005/8/layout/vList6"/>
    <dgm:cxn modelId="{C141D88C-E41C-440D-B3A2-33205916CCD3}" type="presParOf" srcId="{A11092E3-756D-4605-8B8D-3A872FB93F1F}" destId="{575E5392-B50B-4F7B-A90B-C9D085A66AB4}" srcOrd="1" destOrd="0" presId="urn:microsoft.com/office/officeart/2005/8/layout/vList6"/>
    <dgm:cxn modelId="{C154ED8D-F235-454F-91A7-90008C514D63}" type="presParOf" srcId="{8C40A761-C3F5-4855-B794-0AE7A2CF24A7}" destId="{2D12AEDC-959F-4813-8A25-EEA5471ACB37}" srcOrd="13" destOrd="0" presId="urn:microsoft.com/office/officeart/2005/8/layout/vList6"/>
    <dgm:cxn modelId="{3AC00A8D-4B50-4DE4-B933-9ED1D7342A39}" type="presParOf" srcId="{8C40A761-C3F5-4855-B794-0AE7A2CF24A7}" destId="{E49249CE-C1DF-4583-AD1C-B0736F37EA52}" srcOrd="14" destOrd="0" presId="urn:microsoft.com/office/officeart/2005/8/layout/vList6"/>
    <dgm:cxn modelId="{42A937ED-7CAF-488D-A3B2-AA55B6344EA9}" type="presParOf" srcId="{E49249CE-C1DF-4583-AD1C-B0736F37EA52}" destId="{EBE61441-5A90-44BB-A4D5-BC85D14D026D}" srcOrd="0" destOrd="0" presId="urn:microsoft.com/office/officeart/2005/8/layout/vList6"/>
    <dgm:cxn modelId="{DE683751-4E59-42A8-9C5D-FD7FD7328F7E}" type="presParOf" srcId="{E49249CE-C1DF-4583-AD1C-B0736F37EA52}" destId="{04CD0FAC-A383-436E-87F7-5C3D31E008D9}"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D50198-78AA-4F49-A45F-145960A2A865}">
      <dsp:nvSpPr>
        <dsp:cNvPr id="0" name=""/>
        <dsp:cNvSpPr/>
      </dsp:nvSpPr>
      <dsp:spPr>
        <a:xfrm>
          <a:off x="4691190" y="1984"/>
          <a:ext cx="7036785" cy="704678"/>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ctr" defTabSz="1066800" rtl="0">
            <a:lnSpc>
              <a:spcPct val="90000"/>
            </a:lnSpc>
            <a:spcBef>
              <a:spcPct val="0"/>
            </a:spcBef>
            <a:spcAft>
              <a:spcPct val="15000"/>
            </a:spcAft>
            <a:buChar char="••"/>
          </a:pPr>
          <a:r>
            <a:rPr lang="en-US" sz="2400" b="1" kern="1200" dirty="0" smtClean="0">
              <a:latin typeface="Baskerville Old Face" panose="02020602080505020303" pitchFamily="18" charset="0"/>
            </a:rPr>
            <a:t>Accuracy</a:t>
          </a:r>
          <a:endParaRPr lang="en-US" sz="2400" b="1" kern="1200" dirty="0">
            <a:latin typeface="Baskerville Old Face" panose="02020602080505020303" pitchFamily="18" charset="0"/>
          </a:endParaRPr>
        </a:p>
      </dsp:txBody>
      <dsp:txXfrm>
        <a:off x="4691190" y="90069"/>
        <a:ext cx="6772531" cy="528508"/>
      </dsp:txXfrm>
    </dsp:sp>
    <dsp:sp modelId="{908A5D82-38CF-4A92-8464-EB6783B46148}">
      <dsp:nvSpPr>
        <dsp:cNvPr id="0" name=""/>
        <dsp:cNvSpPr/>
      </dsp:nvSpPr>
      <dsp:spPr>
        <a:xfrm>
          <a:off x="0" y="1984"/>
          <a:ext cx="4691190" cy="70467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b="1" kern="1200" dirty="0" smtClean="0">
              <a:latin typeface="Baskerville Old Face" panose="02020602080505020303" pitchFamily="18" charset="0"/>
            </a:rPr>
            <a:t>Model Name	</a:t>
          </a:r>
          <a:endParaRPr lang="en-US" sz="2000" b="1" kern="1200" dirty="0">
            <a:latin typeface="Baskerville Old Face" panose="02020602080505020303" pitchFamily="18" charset="0"/>
          </a:endParaRPr>
        </a:p>
      </dsp:txBody>
      <dsp:txXfrm>
        <a:off x="34400" y="36384"/>
        <a:ext cx="4622390" cy="635878"/>
      </dsp:txXfrm>
    </dsp:sp>
    <dsp:sp modelId="{6B69CF7C-7142-4B50-9660-A8720EF32308}">
      <dsp:nvSpPr>
        <dsp:cNvPr id="0" name=""/>
        <dsp:cNvSpPr/>
      </dsp:nvSpPr>
      <dsp:spPr>
        <a:xfrm>
          <a:off x="4691190" y="777130"/>
          <a:ext cx="7036785" cy="704678"/>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ctr" defTabSz="1066800" rtl="0">
            <a:lnSpc>
              <a:spcPct val="90000"/>
            </a:lnSpc>
            <a:spcBef>
              <a:spcPct val="0"/>
            </a:spcBef>
            <a:spcAft>
              <a:spcPct val="15000"/>
            </a:spcAft>
            <a:buChar char="••"/>
          </a:pPr>
          <a:r>
            <a:rPr lang="en-US" sz="2400" b="1" kern="1200" dirty="0" smtClean="0">
              <a:latin typeface="Baskerville Old Face" panose="02020602080505020303" pitchFamily="18" charset="0"/>
            </a:rPr>
            <a:t> 0.787</a:t>
          </a:r>
          <a:endParaRPr lang="en-US" sz="2400" b="1" kern="1200" dirty="0">
            <a:latin typeface="Baskerville Old Face" panose="02020602080505020303" pitchFamily="18" charset="0"/>
          </a:endParaRPr>
        </a:p>
      </dsp:txBody>
      <dsp:txXfrm>
        <a:off x="4691190" y="865215"/>
        <a:ext cx="6772531" cy="528508"/>
      </dsp:txXfrm>
    </dsp:sp>
    <dsp:sp modelId="{E2404CA1-1421-4CCE-9203-18E4D965FC1B}">
      <dsp:nvSpPr>
        <dsp:cNvPr id="0" name=""/>
        <dsp:cNvSpPr/>
      </dsp:nvSpPr>
      <dsp:spPr>
        <a:xfrm>
          <a:off x="0" y="750507"/>
          <a:ext cx="4691190" cy="70467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b="1" kern="1200" dirty="0" smtClean="0">
              <a:latin typeface="Baskerville Old Face" panose="02020602080505020303" pitchFamily="18" charset="0"/>
            </a:rPr>
            <a:t>Naïve </a:t>
          </a:r>
          <a:r>
            <a:rPr lang="en-US" sz="2000" b="1" kern="1200" dirty="0" err="1" smtClean="0">
              <a:latin typeface="Baskerville Old Face" panose="02020602080505020303" pitchFamily="18" charset="0"/>
            </a:rPr>
            <a:t>bayes</a:t>
          </a:r>
          <a:endParaRPr lang="en-US" sz="2000" b="1" kern="1200" dirty="0">
            <a:latin typeface="Baskerville Old Face" panose="02020602080505020303" pitchFamily="18" charset="0"/>
          </a:endParaRPr>
        </a:p>
      </dsp:txBody>
      <dsp:txXfrm>
        <a:off x="34400" y="784907"/>
        <a:ext cx="4622390" cy="635878"/>
      </dsp:txXfrm>
    </dsp:sp>
    <dsp:sp modelId="{1F3B0053-6E65-4789-9CA2-6CB961D80CD4}">
      <dsp:nvSpPr>
        <dsp:cNvPr id="0" name=""/>
        <dsp:cNvSpPr/>
      </dsp:nvSpPr>
      <dsp:spPr>
        <a:xfrm>
          <a:off x="4691190" y="1552276"/>
          <a:ext cx="7036785" cy="704678"/>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ctr" defTabSz="1066800" rtl="0">
            <a:lnSpc>
              <a:spcPct val="90000"/>
            </a:lnSpc>
            <a:spcBef>
              <a:spcPct val="0"/>
            </a:spcBef>
            <a:spcAft>
              <a:spcPct val="15000"/>
            </a:spcAft>
            <a:buChar char="••"/>
          </a:pPr>
          <a:r>
            <a:rPr lang="en-US" sz="2400" b="1" kern="1200" dirty="0" smtClean="0">
              <a:latin typeface="Baskerville Old Face" panose="02020602080505020303" pitchFamily="18" charset="0"/>
            </a:rPr>
            <a:t> 0.803</a:t>
          </a:r>
          <a:endParaRPr lang="en-US" sz="2400" b="1" kern="1200" dirty="0">
            <a:latin typeface="Baskerville Old Face" panose="02020602080505020303" pitchFamily="18" charset="0"/>
          </a:endParaRPr>
        </a:p>
      </dsp:txBody>
      <dsp:txXfrm>
        <a:off x="4691190" y="1640361"/>
        <a:ext cx="6772531" cy="528508"/>
      </dsp:txXfrm>
    </dsp:sp>
    <dsp:sp modelId="{DDFC5B20-DD4D-46C4-BACC-20FF8CEC519F}">
      <dsp:nvSpPr>
        <dsp:cNvPr id="0" name=""/>
        <dsp:cNvSpPr/>
      </dsp:nvSpPr>
      <dsp:spPr>
        <a:xfrm>
          <a:off x="0" y="1552276"/>
          <a:ext cx="4691190" cy="70467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smtClean="0">
              <a:latin typeface="Baskerville Old Face" panose="02020602080505020303" pitchFamily="18" charset="0"/>
            </a:rPr>
            <a:t>Chow-Liu’s </a:t>
          </a:r>
          <a:endParaRPr lang="en-US" sz="2000" b="1" kern="1200" dirty="0">
            <a:latin typeface="Baskerville Old Face" panose="02020602080505020303" pitchFamily="18" charset="0"/>
          </a:endParaRPr>
        </a:p>
      </dsp:txBody>
      <dsp:txXfrm>
        <a:off x="34400" y="1586676"/>
        <a:ext cx="4622390" cy="635878"/>
      </dsp:txXfrm>
    </dsp:sp>
    <dsp:sp modelId="{D99927A8-4890-40D0-BAB5-AD31E45F9532}">
      <dsp:nvSpPr>
        <dsp:cNvPr id="0" name=""/>
        <dsp:cNvSpPr/>
      </dsp:nvSpPr>
      <dsp:spPr>
        <a:xfrm>
          <a:off x="4691190" y="2327422"/>
          <a:ext cx="7036785" cy="704678"/>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ctr" defTabSz="1066800" rtl="0">
            <a:lnSpc>
              <a:spcPct val="90000"/>
            </a:lnSpc>
            <a:spcBef>
              <a:spcPct val="0"/>
            </a:spcBef>
            <a:spcAft>
              <a:spcPct val="15000"/>
            </a:spcAft>
            <a:buChar char="••"/>
          </a:pPr>
          <a:r>
            <a:rPr lang="en-US" sz="2400" b="1" kern="1200" dirty="0" smtClean="0">
              <a:latin typeface="Baskerville Old Face" panose="02020602080505020303" pitchFamily="18" charset="0"/>
            </a:rPr>
            <a:t> 0.804</a:t>
          </a:r>
          <a:endParaRPr lang="en-US" sz="2400" b="1" kern="1200" dirty="0">
            <a:latin typeface="Baskerville Old Face" panose="02020602080505020303" pitchFamily="18" charset="0"/>
          </a:endParaRPr>
        </a:p>
      </dsp:txBody>
      <dsp:txXfrm>
        <a:off x="4691190" y="2415507"/>
        <a:ext cx="6772531" cy="528508"/>
      </dsp:txXfrm>
    </dsp:sp>
    <dsp:sp modelId="{A9025D5F-301D-4B9D-A392-DFC77FD4FF11}">
      <dsp:nvSpPr>
        <dsp:cNvPr id="0" name=""/>
        <dsp:cNvSpPr/>
      </dsp:nvSpPr>
      <dsp:spPr>
        <a:xfrm>
          <a:off x="0" y="2327422"/>
          <a:ext cx="4691190" cy="70467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b="1" kern="1200" dirty="0" smtClean="0">
              <a:latin typeface="Baskerville Old Face" panose="02020602080505020303" pitchFamily="18" charset="0"/>
            </a:rPr>
            <a:t>Hill-</a:t>
          </a:r>
          <a:r>
            <a:rPr lang="en-US" sz="2000" b="1" kern="1200" dirty="0" err="1" smtClean="0">
              <a:latin typeface="Baskerville Old Face" panose="02020602080505020303" pitchFamily="18" charset="0"/>
            </a:rPr>
            <a:t>Climbin</a:t>
          </a:r>
          <a:r>
            <a:rPr lang="en-US" sz="2000" b="1" kern="1200" dirty="0" smtClean="0">
              <a:latin typeface="Baskerville Old Face" panose="02020602080505020303" pitchFamily="18" charset="0"/>
            </a:rPr>
            <a:t> TAN</a:t>
          </a:r>
          <a:endParaRPr lang="en-US" sz="2000" b="1" kern="1200" dirty="0">
            <a:latin typeface="Baskerville Old Face" panose="02020602080505020303" pitchFamily="18" charset="0"/>
          </a:endParaRPr>
        </a:p>
      </dsp:txBody>
      <dsp:txXfrm>
        <a:off x="34400" y="2361822"/>
        <a:ext cx="4622390" cy="635878"/>
      </dsp:txXfrm>
    </dsp:sp>
    <dsp:sp modelId="{95615B91-1167-4617-AF5E-99598248C3D1}">
      <dsp:nvSpPr>
        <dsp:cNvPr id="0" name=""/>
        <dsp:cNvSpPr/>
      </dsp:nvSpPr>
      <dsp:spPr>
        <a:xfrm>
          <a:off x="4691190" y="3102568"/>
          <a:ext cx="7036785" cy="704678"/>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ctr" defTabSz="1066800" rtl="0">
            <a:lnSpc>
              <a:spcPct val="90000"/>
            </a:lnSpc>
            <a:spcBef>
              <a:spcPct val="0"/>
            </a:spcBef>
            <a:spcAft>
              <a:spcPct val="15000"/>
            </a:spcAft>
            <a:buChar char="••"/>
          </a:pPr>
          <a:r>
            <a:rPr lang="en-US" sz="2400" b="1" kern="1200" dirty="0" smtClean="0">
              <a:latin typeface="Baskerville Old Face" panose="02020602080505020303" pitchFamily="18" charset="0"/>
            </a:rPr>
            <a:t> 0.787</a:t>
          </a:r>
          <a:endParaRPr lang="en-US" sz="2400" b="1" kern="1200" dirty="0">
            <a:latin typeface="Baskerville Old Face" panose="02020602080505020303" pitchFamily="18" charset="0"/>
          </a:endParaRPr>
        </a:p>
      </dsp:txBody>
      <dsp:txXfrm>
        <a:off x="4691190" y="3190653"/>
        <a:ext cx="6772531" cy="528508"/>
      </dsp:txXfrm>
    </dsp:sp>
    <dsp:sp modelId="{B7A020D6-AA37-4B6F-8699-CD3C0B8257C4}">
      <dsp:nvSpPr>
        <dsp:cNvPr id="0" name=""/>
        <dsp:cNvSpPr/>
      </dsp:nvSpPr>
      <dsp:spPr>
        <a:xfrm>
          <a:off x="0" y="3102568"/>
          <a:ext cx="4691190" cy="70467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b="1" kern="1200" dirty="0" smtClean="0">
              <a:latin typeface="Baskerville Old Face" panose="02020602080505020303" pitchFamily="18" charset="0"/>
            </a:rPr>
            <a:t>Hill-Climbing Super Parent- TAN</a:t>
          </a:r>
          <a:endParaRPr lang="en-US" sz="2000" b="1" kern="1200" dirty="0">
            <a:latin typeface="Baskerville Old Face" panose="02020602080505020303" pitchFamily="18" charset="0"/>
          </a:endParaRPr>
        </a:p>
      </dsp:txBody>
      <dsp:txXfrm>
        <a:off x="34400" y="3136968"/>
        <a:ext cx="4622390" cy="635878"/>
      </dsp:txXfrm>
    </dsp:sp>
    <dsp:sp modelId="{BA34F4EB-5ED4-4C08-8D6B-D99E1FF50094}">
      <dsp:nvSpPr>
        <dsp:cNvPr id="0" name=""/>
        <dsp:cNvSpPr/>
      </dsp:nvSpPr>
      <dsp:spPr>
        <a:xfrm>
          <a:off x="4691190" y="3877714"/>
          <a:ext cx="7036785" cy="704678"/>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ctr" defTabSz="1066800" rtl="0">
            <a:lnSpc>
              <a:spcPct val="90000"/>
            </a:lnSpc>
            <a:spcBef>
              <a:spcPct val="0"/>
            </a:spcBef>
            <a:spcAft>
              <a:spcPct val="15000"/>
            </a:spcAft>
            <a:buChar char="••"/>
          </a:pPr>
          <a:r>
            <a:rPr lang="en-US" sz="2400" b="1" kern="1200" dirty="0" smtClean="0">
              <a:latin typeface="Baskerville Old Face" panose="02020602080505020303" pitchFamily="18" charset="0"/>
            </a:rPr>
            <a:t> 0.774</a:t>
          </a:r>
          <a:endParaRPr lang="en-US" sz="2400" b="1" kern="1200" dirty="0">
            <a:latin typeface="Baskerville Old Face" panose="02020602080505020303" pitchFamily="18" charset="0"/>
          </a:endParaRPr>
        </a:p>
      </dsp:txBody>
      <dsp:txXfrm>
        <a:off x="4691190" y="3965799"/>
        <a:ext cx="6772531" cy="528508"/>
      </dsp:txXfrm>
    </dsp:sp>
    <dsp:sp modelId="{3127F91F-FBE7-4E50-B93A-F20D127B664D}">
      <dsp:nvSpPr>
        <dsp:cNvPr id="0" name=""/>
        <dsp:cNvSpPr/>
      </dsp:nvSpPr>
      <dsp:spPr>
        <a:xfrm>
          <a:off x="0" y="3877714"/>
          <a:ext cx="4691190" cy="70467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b="1" kern="1200" dirty="0" smtClean="0">
              <a:latin typeface="Baskerville Old Face" panose="02020602080505020303" pitchFamily="18" charset="0"/>
            </a:rPr>
            <a:t>Forward sequential selection and joining (FSSJ</a:t>
          </a:r>
          <a:r>
            <a:rPr lang="en-US" sz="2000" b="1" kern="1200" smtClean="0">
              <a:latin typeface="Baskerville Old Face" panose="02020602080505020303" pitchFamily="18" charset="0"/>
            </a:rPr>
            <a:t>) </a:t>
          </a:r>
          <a:endParaRPr lang="en-US" sz="2000" b="1" kern="1200" dirty="0">
            <a:latin typeface="Baskerville Old Face" panose="02020602080505020303" pitchFamily="18" charset="0"/>
          </a:endParaRPr>
        </a:p>
      </dsp:txBody>
      <dsp:txXfrm>
        <a:off x="34400" y="3912114"/>
        <a:ext cx="4622390" cy="635878"/>
      </dsp:txXfrm>
    </dsp:sp>
    <dsp:sp modelId="{575E5392-B50B-4F7B-A90B-C9D085A66AB4}">
      <dsp:nvSpPr>
        <dsp:cNvPr id="0" name=""/>
        <dsp:cNvSpPr/>
      </dsp:nvSpPr>
      <dsp:spPr>
        <a:xfrm>
          <a:off x="4691190" y="4652860"/>
          <a:ext cx="7036785" cy="704678"/>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ctr" defTabSz="1066800" rtl="0">
            <a:lnSpc>
              <a:spcPct val="90000"/>
            </a:lnSpc>
            <a:spcBef>
              <a:spcPct val="0"/>
            </a:spcBef>
            <a:spcAft>
              <a:spcPct val="15000"/>
            </a:spcAft>
            <a:buChar char="••"/>
          </a:pPr>
          <a:r>
            <a:rPr lang="en-US" sz="2400" b="1" kern="1200" dirty="0" smtClean="0">
              <a:latin typeface="Baskerville Old Face" panose="02020602080505020303" pitchFamily="18" charset="0"/>
            </a:rPr>
            <a:t> 0.789</a:t>
          </a:r>
          <a:endParaRPr lang="en-US" sz="2400" b="1" kern="1200" dirty="0">
            <a:latin typeface="Baskerville Old Face" panose="02020602080505020303" pitchFamily="18" charset="0"/>
          </a:endParaRPr>
        </a:p>
      </dsp:txBody>
      <dsp:txXfrm>
        <a:off x="4691190" y="4740945"/>
        <a:ext cx="6772531" cy="528508"/>
      </dsp:txXfrm>
    </dsp:sp>
    <dsp:sp modelId="{84DCFFE3-BE4E-458F-83D9-E53FE5AA2E94}">
      <dsp:nvSpPr>
        <dsp:cNvPr id="0" name=""/>
        <dsp:cNvSpPr/>
      </dsp:nvSpPr>
      <dsp:spPr>
        <a:xfrm>
          <a:off x="0" y="4652860"/>
          <a:ext cx="4691190" cy="70467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b="1" kern="1200" dirty="0" smtClean="0">
              <a:latin typeface="Baskerville Old Face" panose="02020602080505020303" pitchFamily="18" charset="0"/>
            </a:rPr>
            <a:t>Backward sequential elimination and  joining (BSEJ) </a:t>
          </a:r>
          <a:endParaRPr lang="en-US" sz="2000" b="1" kern="1200" dirty="0">
            <a:latin typeface="Baskerville Old Face" panose="02020602080505020303" pitchFamily="18" charset="0"/>
          </a:endParaRPr>
        </a:p>
      </dsp:txBody>
      <dsp:txXfrm>
        <a:off x="34400" y="4687260"/>
        <a:ext cx="4622390" cy="635878"/>
      </dsp:txXfrm>
    </dsp:sp>
    <dsp:sp modelId="{04CD0FAC-A383-436E-87F7-5C3D31E008D9}">
      <dsp:nvSpPr>
        <dsp:cNvPr id="0" name=""/>
        <dsp:cNvSpPr/>
      </dsp:nvSpPr>
      <dsp:spPr>
        <a:xfrm>
          <a:off x="4691190" y="5428006"/>
          <a:ext cx="7036785" cy="704678"/>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ctr" defTabSz="1066800" rtl="0">
            <a:lnSpc>
              <a:spcPct val="90000"/>
            </a:lnSpc>
            <a:spcBef>
              <a:spcPct val="0"/>
            </a:spcBef>
            <a:spcAft>
              <a:spcPct val="15000"/>
            </a:spcAft>
            <a:buChar char="••"/>
          </a:pPr>
          <a:r>
            <a:rPr lang="en-US" sz="2400" b="1" kern="1200" dirty="0" smtClean="0">
              <a:latin typeface="Baskerville Old Face" panose="02020602080505020303" pitchFamily="18" charset="0"/>
            </a:rPr>
            <a:t> 0.89</a:t>
          </a:r>
          <a:endParaRPr lang="en-US" sz="2400" b="1" kern="1200" dirty="0">
            <a:latin typeface="Baskerville Old Face" panose="02020602080505020303" pitchFamily="18" charset="0"/>
          </a:endParaRPr>
        </a:p>
      </dsp:txBody>
      <dsp:txXfrm>
        <a:off x="4691190" y="5516091"/>
        <a:ext cx="6772531" cy="528508"/>
      </dsp:txXfrm>
    </dsp:sp>
    <dsp:sp modelId="{EBE61441-5A90-44BB-A4D5-BC85D14D026D}">
      <dsp:nvSpPr>
        <dsp:cNvPr id="0" name=""/>
        <dsp:cNvSpPr/>
      </dsp:nvSpPr>
      <dsp:spPr>
        <a:xfrm>
          <a:off x="0" y="5428006"/>
          <a:ext cx="4691190" cy="70467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b="1" kern="1200" dirty="0" smtClean="0">
              <a:latin typeface="Baskerville Old Face" panose="02020602080505020303" pitchFamily="18" charset="0"/>
            </a:rPr>
            <a:t>Handcrafted Network</a:t>
          </a:r>
          <a:endParaRPr lang="en-US" sz="2000" b="1" kern="1200" dirty="0">
            <a:latin typeface="Baskerville Old Face" panose="02020602080505020303" pitchFamily="18" charset="0"/>
          </a:endParaRPr>
        </a:p>
      </dsp:txBody>
      <dsp:txXfrm>
        <a:off x="34400" y="5462406"/>
        <a:ext cx="4622390" cy="635878"/>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99AA56-9152-4E74-BF30-98E2CDC9AE94}" type="datetimeFigureOut">
              <a:rPr lang="en-US" smtClean="0"/>
              <a:t>5/4/2016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03A6CA-5F44-4ECE-B5A6-9C7AE7DA2018}" type="slidenum">
              <a:rPr lang="en-US" smtClean="0"/>
              <a:t>‹#›</a:t>
            </a:fld>
            <a:endParaRPr lang="en-US"/>
          </a:p>
        </p:txBody>
      </p:sp>
    </p:spTree>
    <p:extLst>
      <p:ext uri="{BB962C8B-B14F-4D97-AF65-F5344CB8AC3E}">
        <p14:creationId xmlns:p14="http://schemas.microsoft.com/office/powerpoint/2010/main" val="634738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results</a:t>
            </a:r>
            <a:r>
              <a:rPr lang="en-US" baseline="0" dirty="0" smtClean="0"/>
              <a:t> have to work on probing this .. Querying on our network</a:t>
            </a:r>
            <a:endParaRPr lang="en-US" dirty="0"/>
          </a:p>
        </p:txBody>
      </p:sp>
      <p:sp>
        <p:nvSpPr>
          <p:cNvPr id="4" name="Slide Number Placeholder 3"/>
          <p:cNvSpPr>
            <a:spLocks noGrp="1"/>
          </p:cNvSpPr>
          <p:nvPr>
            <p:ph type="sldNum" sz="quarter" idx="10"/>
          </p:nvPr>
        </p:nvSpPr>
        <p:spPr/>
        <p:txBody>
          <a:bodyPr/>
          <a:lstStyle/>
          <a:p>
            <a:fld id="{CD03A6CA-5F44-4ECE-B5A6-9C7AE7DA2018}" type="slidenum">
              <a:rPr lang="en-US" smtClean="0"/>
              <a:t>34</a:t>
            </a:fld>
            <a:endParaRPr lang="en-US"/>
          </a:p>
        </p:txBody>
      </p:sp>
    </p:spTree>
    <p:extLst>
      <p:ext uri="{BB962C8B-B14F-4D97-AF65-F5344CB8AC3E}">
        <p14:creationId xmlns:p14="http://schemas.microsoft.com/office/powerpoint/2010/main" val="2440227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914400" y="1371600"/>
            <a:ext cx="10363200" cy="1447800"/>
          </a:xfrm>
          <a:prstGeom prst="rect">
            <a:avLst/>
          </a:prstGeom>
          <a:noFill/>
          <a:ln>
            <a:noFill/>
          </a:ln>
        </p:spPr>
        <p:txBody>
          <a:bodyPr lIns="91425" tIns="91425" rIns="91425" bIns="91425" anchor="t" anchorCtr="0"/>
          <a:lstStyle>
            <a:lvl1pPr marL="0" marR="0" indent="0" algn="ctr" rtl="0">
              <a:spcBef>
                <a:spcPts val="0"/>
              </a:spcBef>
              <a:spcAft>
                <a:spcPts val="0"/>
              </a:spcAft>
              <a:defRPr sz="3600" b="0" i="0" u="none" strike="noStrike" cap="none" baseline="0">
                <a:solidFill>
                  <a:srgbClr val="606060"/>
                </a:solidFill>
                <a:latin typeface="Georgia"/>
                <a:ea typeface="Georgia"/>
                <a:cs typeface="Georgia"/>
                <a:sym typeface="Georgia"/>
              </a:defRPr>
            </a:lvl1pPr>
            <a:lvl2pPr marL="0" marR="0" indent="0" algn="l" rtl="0">
              <a:spcBef>
                <a:spcPts val="0"/>
              </a:spcBef>
              <a:spcAft>
                <a:spcPts val="0"/>
              </a:spcAft>
              <a:defRPr sz="3600" b="0" i="0" u="none" strike="noStrike" cap="none" baseline="0">
                <a:solidFill>
                  <a:schemeClr val="lt1"/>
                </a:solidFill>
                <a:latin typeface="Georgia"/>
                <a:ea typeface="Georgia"/>
                <a:cs typeface="Georgia"/>
                <a:sym typeface="Georgia"/>
              </a:defRPr>
            </a:lvl2pPr>
            <a:lvl3pPr marL="0" marR="0" indent="0" algn="l" rtl="0">
              <a:spcBef>
                <a:spcPts val="0"/>
              </a:spcBef>
              <a:spcAft>
                <a:spcPts val="0"/>
              </a:spcAft>
              <a:defRPr sz="3600" b="0" i="0" u="none" strike="noStrike" cap="none" baseline="0">
                <a:solidFill>
                  <a:schemeClr val="lt1"/>
                </a:solidFill>
                <a:latin typeface="Georgia"/>
                <a:ea typeface="Georgia"/>
                <a:cs typeface="Georgia"/>
                <a:sym typeface="Georgia"/>
              </a:defRPr>
            </a:lvl3pPr>
            <a:lvl4pPr marL="0" marR="0" indent="0" algn="l" rtl="0">
              <a:spcBef>
                <a:spcPts val="0"/>
              </a:spcBef>
              <a:spcAft>
                <a:spcPts val="0"/>
              </a:spcAft>
              <a:defRPr sz="3600" b="0" i="0" u="none" strike="noStrike" cap="none" baseline="0">
                <a:solidFill>
                  <a:schemeClr val="lt1"/>
                </a:solidFill>
                <a:latin typeface="Georgia"/>
                <a:ea typeface="Georgia"/>
                <a:cs typeface="Georgia"/>
                <a:sym typeface="Georgia"/>
              </a:defRPr>
            </a:lvl4pPr>
            <a:lvl5pPr marL="0" marR="0" indent="0" algn="l" rtl="0">
              <a:spcBef>
                <a:spcPts val="0"/>
              </a:spcBef>
              <a:spcAft>
                <a:spcPts val="0"/>
              </a:spcAft>
              <a:defRPr sz="3600" b="0" i="0" u="none" strike="noStrike" cap="none" baseline="0">
                <a:solidFill>
                  <a:schemeClr val="lt1"/>
                </a:solidFill>
                <a:latin typeface="Georgia"/>
                <a:ea typeface="Georgia"/>
                <a:cs typeface="Georgia"/>
                <a:sym typeface="Georgia"/>
              </a:defRPr>
            </a:lvl5pPr>
            <a:lvl6pPr marL="457200" marR="0" indent="0" algn="l" rtl="0">
              <a:spcBef>
                <a:spcPts val="0"/>
              </a:spcBef>
              <a:spcAft>
                <a:spcPts val="0"/>
              </a:spcAft>
              <a:defRPr sz="3600" b="0" i="0" u="none" strike="noStrike" cap="none" baseline="0">
                <a:solidFill>
                  <a:schemeClr val="lt1"/>
                </a:solidFill>
                <a:latin typeface="Times New Roman"/>
                <a:ea typeface="Times New Roman"/>
                <a:cs typeface="Times New Roman"/>
                <a:sym typeface="Times New Roman"/>
              </a:defRPr>
            </a:lvl6pPr>
            <a:lvl7pPr marL="914400" marR="0" indent="0" algn="l" rtl="0">
              <a:spcBef>
                <a:spcPts val="0"/>
              </a:spcBef>
              <a:spcAft>
                <a:spcPts val="0"/>
              </a:spcAft>
              <a:defRPr sz="3600" b="0" i="0" u="none" strike="noStrike" cap="none" baseline="0">
                <a:solidFill>
                  <a:schemeClr val="lt1"/>
                </a:solidFill>
                <a:latin typeface="Times New Roman"/>
                <a:ea typeface="Times New Roman"/>
                <a:cs typeface="Times New Roman"/>
                <a:sym typeface="Times New Roman"/>
              </a:defRPr>
            </a:lvl7pPr>
            <a:lvl8pPr marL="1371600" marR="0" indent="0" algn="l" rtl="0">
              <a:spcBef>
                <a:spcPts val="0"/>
              </a:spcBef>
              <a:spcAft>
                <a:spcPts val="0"/>
              </a:spcAft>
              <a:defRPr sz="3600" b="0" i="0" u="none" strike="noStrike" cap="none" baseline="0">
                <a:solidFill>
                  <a:schemeClr val="lt1"/>
                </a:solidFill>
                <a:latin typeface="Times New Roman"/>
                <a:ea typeface="Times New Roman"/>
                <a:cs typeface="Times New Roman"/>
                <a:sym typeface="Times New Roman"/>
              </a:defRPr>
            </a:lvl8pPr>
            <a:lvl9pPr marL="1828800" marR="0" indent="0" algn="l" rtl="0">
              <a:spcBef>
                <a:spcPts val="0"/>
              </a:spcBef>
              <a:spcAft>
                <a:spcPts val="0"/>
              </a:spcAft>
              <a:defRPr sz="3600" b="0" i="0" u="none" strike="noStrike" cap="none" baseline="0">
                <a:solidFill>
                  <a:schemeClr val="lt1"/>
                </a:solidFill>
                <a:latin typeface="Times New Roman"/>
                <a:ea typeface="Times New Roman"/>
                <a:cs typeface="Times New Roman"/>
                <a:sym typeface="Times New Roman"/>
              </a:defRPr>
            </a:lvl9pPr>
          </a:lstStyle>
          <a:p>
            <a:endParaRPr/>
          </a:p>
        </p:txBody>
      </p:sp>
      <p:sp>
        <p:nvSpPr>
          <p:cNvPr id="9" name="Shape 9"/>
          <p:cNvSpPr txBox="1">
            <a:spLocks noGrp="1"/>
          </p:cNvSpPr>
          <p:nvPr>
            <p:ph type="subTitle" idx="1"/>
          </p:nvPr>
        </p:nvSpPr>
        <p:spPr>
          <a:xfrm>
            <a:off x="1828800" y="2819400"/>
            <a:ext cx="8534399" cy="1752600"/>
          </a:xfrm>
          <a:prstGeom prst="rect">
            <a:avLst/>
          </a:prstGeom>
          <a:noFill/>
          <a:ln>
            <a:noFill/>
          </a:ln>
        </p:spPr>
        <p:txBody>
          <a:bodyPr lIns="91425" tIns="91425" rIns="91425" bIns="91425" anchor="t" anchorCtr="0"/>
          <a:lstStyle>
            <a:lvl1pPr marL="0" marR="0" indent="0" algn="ctr" rtl="0">
              <a:spcBef>
                <a:spcPts val="480"/>
              </a:spcBef>
              <a:spcAft>
                <a:spcPts val="0"/>
              </a:spcAft>
              <a:buClr>
                <a:srgbClr val="FF6600"/>
              </a:buClr>
              <a:buFont typeface="Trebuchet MS"/>
              <a:buNone/>
              <a:defRPr sz="2400" b="0" i="0" u="none" strike="noStrike" cap="none" baseline="0">
                <a:solidFill>
                  <a:srgbClr val="606060"/>
                </a:solidFill>
                <a:latin typeface="Trebuchet MS"/>
                <a:ea typeface="Trebuchet MS"/>
                <a:cs typeface="Trebuchet MS"/>
                <a:sym typeface="Trebuchet MS"/>
              </a:defRPr>
            </a:lvl1pPr>
            <a:lvl2pPr marL="457200" marR="0" indent="0" algn="ctr" rtl="0">
              <a:spcBef>
                <a:spcPts val="480"/>
              </a:spcBef>
              <a:spcAft>
                <a:spcPts val="0"/>
              </a:spcAft>
              <a:buClr>
                <a:srgbClr val="FF6633"/>
              </a:buClr>
              <a:buFont typeface="Times New Roman"/>
              <a:buNone/>
              <a:defRPr sz="2400" b="0" i="0" u="none" strike="noStrike" cap="none" baseline="0">
                <a:solidFill>
                  <a:schemeClr val="lt1"/>
                </a:solidFill>
                <a:latin typeface="Georgia"/>
                <a:ea typeface="Georgia"/>
                <a:cs typeface="Georgia"/>
                <a:sym typeface="Georgia"/>
              </a:defRPr>
            </a:lvl2pPr>
            <a:lvl3pPr marL="914400" marR="0" indent="0" algn="ctr" rtl="0">
              <a:spcBef>
                <a:spcPts val="400"/>
              </a:spcBef>
              <a:spcAft>
                <a:spcPts val="0"/>
              </a:spcAft>
              <a:buClr>
                <a:srgbClr val="FF6600"/>
              </a:buClr>
              <a:buFont typeface="Georgia"/>
              <a:buNone/>
              <a:defRPr sz="2000" b="0" i="0" u="none" strike="noStrike" cap="none" baseline="0">
                <a:solidFill>
                  <a:schemeClr val="lt1"/>
                </a:solidFill>
                <a:latin typeface="Georgia"/>
                <a:ea typeface="Georgia"/>
                <a:cs typeface="Georgia"/>
                <a:sym typeface="Georgia"/>
              </a:defRPr>
            </a:lvl3pPr>
            <a:lvl4pPr marL="1371600" marR="0" indent="0" algn="ctr" rtl="0">
              <a:spcBef>
                <a:spcPts val="400"/>
              </a:spcBef>
              <a:spcAft>
                <a:spcPts val="0"/>
              </a:spcAft>
              <a:buClr>
                <a:srgbClr val="FF6600"/>
              </a:buClr>
              <a:buFont typeface="Times New Roman"/>
              <a:buNone/>
              <a:defRPr sz="2000" b="0" i="0" u="none" strike="noStrike" cap="none" baseline="0">
                <a:solidFill>
                  <a:schemeClr val="lt1"/>
                </a:solidFill>
                <a:latin typeface="Georgia"/>
                <a:ea typeface="Georgia"/>
                <a:cs typeface="Georgia"/>
                <a:sym typeface="Georgia"/>
              </a:defRPr>
            </a:lvl4pPr>
            <a:lvl5pPr marL="1828800" marR="0" indent="0" algn="ctr" rtl="0">
              <a:spcBef>
                <a:spcPts val="400"/>
              </a:spcBef>
              <a:spcAft>
                <a:spcPts val="0"/>
              </a:spcAft>
              <a:buClr>
                <a:schemeClr val="lt1"/>
              </a:buClr>
              <a:buFont typeface="Georgia"/>
              <a:buNone/>
              <a:defRPr sz="2000" b="0" i="0" u="none" strike="noStrike" cap="none" baseline="0">
                <a:solidFill>
                  <a:schemeClr val="lt1"/>
                </a:solidFill>
                <a:latin typeface="Georgia"/>
                <a:ea typeface="Georgia"/>
                <a:cs typeface="Georgia"/>
                <a:sym typeface="Georgia"/>
              </a:defRPr>
            </a:lvl5pPr>
            <a:lvl6pPr marL="2286000" marR="0" indent="0" algn="ctr" rtl="0">
              <a:spcBef>
                <a:spcPts val="400"/>
              </a:spcBef>
              <a:spcAft>
                <a:spcPts val="0"/>
              </a:spcAft>
              <a:buClr>
                <a:schemeClr val="lt1"/>
              </a:buClr>
              <a:buFont typeface="Georgia"/>
              <a:buNone/>
              <a:defRPr sz="2000" b="0" i="0" u="none" strike="noStrike" cap="none" baseline="0">
                <a:solidFill>
                  <a:schemeClr val="lt1"/>
                </a:solidFill>
                <a:latin typeface="Georgia"/>
                <a:ea typeface="Georgia"/>
                <a:cs typeface="Georgia"/>
                <a:sym typeface="Georgia"/>
              </a:defRPr>
            </a:lvl6pPr>
            <a:lvl7pPr marL="2743200" marR="0" indent="0" algn="ctr" rtl="0">
              <a:spcBef>
                <a:spcPts val="400"/>
              </a:spcBef>
              <a:spcAft>
                <a:spcPts val="0"/>
              </a:spcAft>
              <a:buClr>
                <a:schemeClr val="lt1"/>
              </a:buClr>
              <a:buFont typeface="Georgia"/>
              <a:buNone/>
              <a:defRPr sz="2000" b="0" i="0" u="none" strike="noStrike" cap="none" baseline="0">
                <a:solidFill>
                  <a:schemeClr val="lt1"/>
                </a:solidFill>
                <a:latin typeface="Georgia"/>
                <a:ea typeface="Georgia"/>
                <a:cs typeface="Georgia"/>
                <a:sym typeface="Georgia"/>
              </a:defRPr>
            </a:lvl7pPr>
            <a:lvl8pPr marL="3200400" marR="0" indent="0" algn="ctr" rtl="0">
              <a:spcBef>
                <a:spcPts val="400"/>
              </a:spcBef>
              <a:spcAft>
                <a:spcPts val="0"/>
              </a:spcAft>
              <a:buClr>
                <a:schemeClr val="lt1"/>
              </a:buClr>
              <a:buFont typeface="Georgia"/>
              <a:buNone/>
              <a:defRPr sz="2000" b="0" i="0" u="none" strike="noStrike" cap="none" baseline="0">
                <a:solidFill>
                  <a:schemeClr val="lt1"/>
                </a:solidFill>
                <a:latin typeface="Georgia"/>
                <a:ea typeface="Georgia"/>
                <a:cs typeface="Georgia"/>
                <a:sym typeface="Georgia"/>
              </a:defRPr>
            </a:lvl8pPr>
            <a:lvl9pPr marL="3657600" marR="0" indent="0" algn="ctr" rtl="0">
              <a:spcBef>
                <a:spcPts val="400"/>
              </a:spcBef>
              <a:spcAft>
                <a:spcPts val="0"/>
              </a:spcAft>
              <a:buClr>
                <a:schemeClr val="lt1"/>
              </a:buClr>
              <a:buFont typeface="Georgia"/>
              <a:buNone/>
              <a:defRPr sz="2000" b="0" i="0" u="none" strike="noStrike" cap="none" baseline="0">
                <a:solidFill>
                  <a:schemeClr val="lt1"/>
                </a:solidFill>
                <a:latin typeface="Georgia"/>
                <a:ea typeface="Georgia"/>
                <a:cs typeface="Georgia"/>
                <a:sym typeface="Georgia"/>
              </a:defRPr>
            </a:lvl9pPr>
          </a:lstStyle>
          <a:p>
            <a:endParaRPr/>
          </a:p>
        </p:txBody>
      </p:sp>
    </p:spTree>
    <p:extLst>
      <p:ext uri="{BB962C8B-B14F-4D97-AF65-F5344CB8AC3E}">
        <p14:creationId xmlns:p14="http://schemas.microsoft.com/office/powerpoint/2010/main" val="2922584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0"/>
        <p:cNvGrpSpPr/>
        <p:nvPr/>
      </p:nvGrpSpPr>
      <p:grpSpPr>
        <a:xfrm>
          <a:off x="0" y="0"/>
          <a:ext cx="0" cy="0"/>
          <a:chOff x="0" y="0"/>
          <a:chExt cx="0" cy="0"/>
        </a:xfrm>
      </p:grpSpPr>
      <p:cxnSp>
        <p:nvCxnSpPr>
          <p:cNvPr id="11" name="Shape 11"/>
          <p:cNvCxnSpPr/>
          <p:nvPr/>
        </p:nvCxnSpPr>
        <p:spPr>
          <a:xfrm>
            <a:off x="1117600" y="2362200"/>
            <a:ext cx="10160099" cy="1500"/>
          </a:xfrm>
          <a:prstGeom prst="straightConnector1">
            <a:avLst/>
          </a:prstGeom>
          <a:noFill/>
          <a:ln w="9525" cap="flat" cmpd="sng">
            <a:solidFill>
              <a:schemeClr val="lt1"/>
            </a:solidFill>
            <a:prstDash val="dot"/>
            <a:round/>
            <a:headEnd type="none" w="med" len="med"/>
            <a:tailEnd type="none" w="med" len="med"/>
          </a:ln>
        </p:spPr>
      </p:cxnSp>
      <p:cxnSp>
        <p:nvCxnSpPr>
          <p:cNvPr id="12" name="Shape 12"/>
          <p:cNvCxnSpPr/>
          <p:nvPr/>
        </p:nvCxnSpPr>
        <p:spPr>
          <a:xfrm>
            <a:off x="1117600" y="2363788"/>
            <a:ext cx="10160099" cy="1500"/>
          </a:xfrm>
          <a:prstGeom prst="straightConnector1">
            <a:avLst/>
          </a:prstGeom>
          <a:noFill/>
          <a:ln w="9525" cap="flat" cmpd="sng">
            <a:solidFill>
              <a:schemeClr val="dk1"/>
            </a:solidFill>
            <a:prstDash val="dot"/>
            <a:round/>
            <a:headEnd type="none" w="med" len="med"/>
            <a:tailEnd type="none" w="med" len="med"/>
          </a:ln>
        </p:spPr>
      </p:cxnSp>
      <p:sp>
        <p:nvSpPr>
          <p:cNvPr id="13" name="Shape 13"/>
          <p:cNvSpPr txBox="1">
            <a:spLocks noGrp="1"/>
          </p:cNvSpPr>
          <p:nvPr>
            <p:ph type="title"/>
          </p:nvPr>
        </p:nvSpPr>
        <p:spPr>
          <a:xfrm>
            <a:off x="963083" y="2338386"/>
            <a:ext cx="10363200" cy="1852500"/>
          </a:xfrm>
          <a:prstGeom prst="rect">
            <a:avLst/>
          </a:prstGeom>
          <a:noFill/>
          <a:ln>
            <a:noFill/>
          </a:ln>
        </p:spPr>
        <p:txBody>
          <a:bodyPr lIns="91425" tIns="91425" rIns="91425" bIns="91425" anchor="t" anchorCtr="0"/>
          <a:lstStyle>
            <a:lvl1pPr algn="l" rtl="0">
              <a:spcBef>
                <a:spcPts val="0"/>
              </a:spcBef>
              <a:defRPr sz="4000" b="0" i="0" cap="none">
                <a:solidFill>
                  <a:srgbClr val="606060"/>
                </a:solidFill>
                <a:latin typeface="Georgia"/>
                <a:ea typeface="Georgia"/>
                <a:cs typeface="Georgia"/>
                <a:sym typeface="Georgia"/>
              </a:defRPr>
            </a:lvl1pPr>
            <a:lvl2pPr rtl="0">
              <a:spcBef>
                <a:spcPts val="0"/>
              </a:spcBef>
              <a:defRPr sz="3600">
                <a:solidFill>
                  <a:schemeClr val="lt1"/>
                </a:solidFill>
                <a:latin typeface="Georgia"/>
                <a:ea typeface="Georgia"/>
                <a:cs typeface="Georgia"/>
                <a:sym typeface="Georgia"/>
              </a:defRPr>
            </a:lvl2pPr>
            <a:lvl3pPr rtl="0">
              <a:spcBef>
                <a:spcPts val="0"/>
              </a:spcBef>
              <a:defRPr sz="3600">
                <a:solidFill>
                  <a:schemeClr val="lt1"/>
                </a:solidFill>
                <a:latin typeface="Georgia"/>
                <a:ea typeface="Georgia"/>
                <a:cs typeface="Georgia"/>
                <a:sym typeface="Georgia"/>
              </a:defRPr>
            </a:lvl3pPr>
            <a:lvl4pPr rtl="0">
              <a:spcBef>
                <a:spcPts val="0"/>
              </a:spcBef>
              <a:defRPr sz="3600">
                <a:solidFill>
                  <a:schemeClr val="lt1"/>
                </a:solidFill>
                <a:latin typeface="Georgia"/>
                <a:ea typeface="Georgia"/>
                <a:cs typeface="Georgia"/>
                <a:sym typeface="Georgia"/>
              </a:defRPr>
            </a:lvl4pPr>
            <a:lvl5pPr rtl="0">
              <a:spcBef>
                <a:spcPts val="0"/>
              </a:spcBef>
              <a:defRPr sz="3600">
                <a:solidFill>
                  <a:schemeClr val="lt1"/>
                </a:solidFill>
                <a:latin typeface="Georgia"/>
                <a:ea typeface="Georgia"/>
                <a:cs typeface="Georgia"/>
                <a:sym typeface="Georgia"/>
              </a:defRPr>
            </a:lvl5pPr>
            <a:lvl6pPr rtl="0">
              <a:spcBef>
                <a:spcPts val="0"/>
              </a:spcBef>
              <a:defRPr sz="3600">
                <a:solidFill>
                  <a:schemeClr val="lt1"/>
                </a:solidFill>
                <a:latin typeface="Times New Roman"/>
                <a:ea typeface="Times New Roman"/>
                <a:cs typeface="Times New Roman"/>
                <a:sym typeface="Times New Roman"/>
              </a:defRPr>
            </a:lvl6pPr>
            <a:lvl7pPr rtl="0">
              <a:spcBef>
                <a:spcPts val="0"/>
              </a:spcBef>
              <a:defRPr sz="3600">
                <a:solidFill>
                  <a:schemeClr val="lt1"/>
                </a:solidFill>
                <a:latin typeface="Times New Roman"/>
                <a:ea typeface="Times New Roman"/>
                <a:cs typeface="Times New Roman"/>
                <a:sym typeface="Times New Roman"/>
              </a:defRPr>
            </a:lvl7pPr>
            <a:lvl8pPr rtl="0">
              <a:spcBef>
                <a:spcPts val="0"/>
              </a:spcBef>
              <a:defRPr sz="3600">
                <a:solidFill>
                  <a:schemeClr val="lt1"/>
                </a:solidFill>
                <a:latin typeface="Times New Roman"/>
                <a:ea typeface="Times New Roman"/>
                <a:cs typeface="Times New Roman"/>
                <a:sym typeface="Times New Roman"/>
              </a:defRPr>
            </a:lvl8pPr>
            <a:lvl9pPr rtl="0">
              <a:spcBef>
                <a:spcPts val="0"/>
              </a:spcBef>
              <a:defRPr sz="3600">
                <a:solidFill>
                  <a:schemeClr val="lt1"/>
                </a:solidFill>
                <a:latin typeface="Times New Roman"/>
                <a:ea typeface="Times New Roman"/>
                <a:cs typeface="Times New Roman"/>
                <a:sym typeface="Times New Roman"/>
              </a:defRPr>
            </a:lvl9pPr>
          </a:lstStyle>
          <a:p>
            <a:endParaRPr/>
          </a:p>
        </p:txBody>
      </p:sp>
      <p:sp>
        <p:nvSpPr>
          <p:cNvPr id="14" name="Shape 14"/>
          <p:cNvSpPr txBox="1">
            <a:spLocks noGrp="1"/>
          </p:cNvSpPr>
          <p:nvPr>
            <p:ph type="body" idx="1"/>
          </p:nvPr>
        </p:nvSpPr>
        <p:spPr>
          <a:xfrm>
            <a:off x="963083" y="1676400"/>
            <a:ext cx="10363200" cy="662099"/>
          </a:xfrm>
          <a:prstGeom prst="rect">
            <a:avLst/>
          </a:prstGeom>
          <a:noFill/>
          <a:ln>
            <a:noFill/>
          </a:ln>
        </p:spPr>
        <p:txBody>
          <a:bodyPr lIns="91425" tIns="91425" rIns="91425" bIns="91425" anchor="b" anchorCtr="0"/>
          <a:lstStyle>
            <a:lvl1pPr marL="0" indent="0" rtl="0">
              <a:spcBef>
                <a:spcPts val="0"/>
              </a:spcBef>
              <a:buClr>
                <a:srgbClr val="1C6CB5"/>
              </a:buClr>
              <a:buFont typeface="Trebuchet MS"/>
              <a:buNone/>
              <a:defRPr sz="2000" b="0" i="0">
                <a:solidFill>
                  <a:srgbClr val="1C6CB5"/>
                </a:solidFill>
                <a:latin typeface="Trebuchet MS"/>
                <a:ea typeface="Trebuchet MS"/>
                <a:cs typeface="Trebuchet MS"/>
                <a:sym typeface="Trebuchet MS"/>
              </a:defRPr>
            </a:lvl1pPr>
            <a:lvl2pPr marL="457200" indent="0" rtl="0">
              <a:spcBef>
                <a:spcPts val="0"/>
              </a:spcBef>
              <a:buFont typeface="Georgia"/>
              <a:buNone/>
              <a:defRPr sz="1800"/>
            </a:lvl2pPr>
            <a:lvl3pPr marL="914400" indent="0" rtl="0">
              <a:spcBef>
                <a:spcPts val="0"/>
              </a:spcBef>
              <a:buFont typeface="Georgia"/>
              <a:buNone/>
              <a:defRPr sz="1600"/>
            </a:lvl3pPr>
            <a:lvl4pPr marL="1371600" indent="0" rtl="0">
              <a:spcBef>
                <a:spcPts val="0"/>
              </a:spcBef>
              <a:buFont typeface="Georgia"/>
              <a:buNone/>
              <a:defRPr sz="1400"/>
            </a:lvl4pPr>
            <a:lvl5pPr marL="1828800" indent="0" rtl="0">
              <a:spcBef>
                <a:spcPts val="0"/>
              </a:spcBef>
              <a:buFont typeface="Georgia"/>
              <a:buNone/>
              <a:defRPr sz="1400"/>
            </a:lvl5pPr>
            <a:lvl6pPr marL="2286000" indent="0" rtl="0">
              <a:spcBef>
                <a:spcPts val="0"/>
              </a:spcBef>
              <a:buFont typeface="Georgia"/>
              <a:buNone/>
              <a:defRPr sz="1400"/>
            </a:lvl6pPr>
            <a:lvl7pPr marL="2743200" indent="0" rtl="0">
              <a:spcBef>
                <a:spcPts val="0"/>
              </a:spcBef>
              <a:buFont typeface="Georgia"/>
              <a:buNone/>
              <a:defRPr sz="1400"/>
            </a:lvl7pPr>
            <a:lvl8pPr marL="3200400" indent="0" rtl="0">
              <a:spcBef>
                <a:spcPts val="0"/>
              </a:spcBef>
              <a:buFont typeface="Georgia"/>
              <a:buNone/>
              <a:defRPr sz="1400"/>
            </a:lvl8pPr>
            <a:lvl9pPr marL="3657600" indent="0" rtl="0">
              <a:spcBef>
                <a:spcPts val="0"/>
              </a:spcBef>
              <a:buFont typeface="Georgia"/>
              <a:buNone/>
              <a:defRPr sz="1400"/>
            </a:lvl9pPr>
          </a:lstStyle>
          <a:p>
            <a:endParaRPr/>
          </a:p>
        </p:txBody>
      </p:sp>
    </p:spTree>
    <p:extLst>
      <p:ext uri="{BB962C8B-B14F-4D97-AF65-F5344CB8AC3E}">
        <p14:creationId xmlns:p14="http://schemas.microsoft.com/office/powerpoint/2010/main" val="42630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914400" y="1371600"/>
            <a:ext cx="10363200" cy="1143000"/>
          </a:xfrm>
          <a:prstGeom prst="rect">
            <a:avLst/>
          </a:prstGeom>
          <a:noFill/>
          <a:ln>
            <a:noFill/>
          </a:ln>
        </p:spPr>
        <p:txBody>
          <a:bodyPr lIns="91425" tIns="91425" rIns="91425" bIns="91425" anchor="t" anchorCtr="0"/>
          <a:lstStyle>
            <a:lvl1pPr rtl="0">
              <a:spcBef>
                <a:spcPts val="0"/>
              </a:spcBef>
              <a:defRPr b="0" i="0">
                <a:solidFill>
                  <a:srgbClr val="606060"/>
                </a:solidFill>
                <a:latin typeface="Georgia"/>
                <a:ea typeface="Georgia"/>
                <a:cs typeface="Georgia"/>
                <a:sym typeface="Georgia"/>
              </a:defRPr>
            </a:lvl1pPr>
            <a:lvl2pPr rtl="0">
              <a:spcBef>
                <a:spcPts val="0"/>
              </a:spcBef>
              <a:defRPr sz="3600">
                <a:solidFill>
                  <a:schemeClr val="lt1"/>
                </a:solidFill>
                <a:latin typeface="Georgia"/>
                <a:ea typeface="Georgia"/>
                <a:cs typeface="Georgia"/>
                <a:sym typeface="Georgia"/>
              </a:defRPr>
            </a:lvl2pPr>
            <a:lvl3pPr rtl="0">
              <a:spcBef>
                <a:spcPts val="0"/>
              </a:spcBef>
              <a:defRPr sz="3600">
                <a:solidFill>
                  <a:schemeClr val="lt1"/>
                </a:solidFill>
                <a:latin typeface="Georgia"/>
                <a:ea typeface="Georgia"/>
                <a:cs typeface="Georgia"/>
                <a:sym typeface="Georgia"/>
              </a:defRPr>
            </a:lvl3pPr>
            <a:lvl4pPr rtl="0">
              <a:spcBef>
                <a:spcPts val="0"/>
              </a:spcBef>
              <a:defRPr sz="3600">
                <a:solidFill>
                  <a:schemeClr val="lt1"/>
                </a:solidFill>
                <a:latin typeface="Georgia"/>
                <a:ea typeface="Georgia"/>
                <a:cs typeface="Georgia"/>
                <a:sym typeface="Georgia"/>
              </a:defRPr>
            </a:lvl4pPr>
            <a:lvl5pPr rtl="0">
              <a:spcBef>
                <a:spcPts val="0"/>
              </a:spcBef>
              <a:defRPr sz="3600">
                <a:solidFill>
                  <a:schemeClr val="lt1"/>
                </a:solidFill>
                <a:latin typeface="Georgia"/>
                <a:ea typeface="Georgia"/>
                <a:cs typeface="Georgia"/>
                <a:sym typeface="Georgia"/>
              </a:defRPr>
            </a:lvl5pPr>
            <a:lvl6pPr rtl="0">
              <a:spcBef>
                <a:spcPts val="0"/>
              </a:spcBef>
              <a:defRPr sz="3600">
                <a:solidFill>
                  <a:schemeClr val="lt1"/>
                </a:solidFill>
                <a:latin typeface="Times New Roman"/>
                <a:ea typeface="Times New Roman"/>
                <a:cs typeface="Times New Roman"/>
                <a:sym typeface="Times New Roman"/>
              </a:defRPr>
            </a:lvl6pPr>
            <a:lvl7pPr rtl="0">
              <a:spcBef>
                <a:spcPts val="0"/>
              </a:spcBef>
              <a:defRPr sz="3600">
                <a:solidFill>
                  <a:schemeClr val="lt1"/>
                </a:solidFill>
                <a:latin typeface="Times New Roman"/>
                <a:ea typeface="Times New Roman"/>
                <a:cs typeface="Times New Roman"/>
                <a:sym typeface="Times New Roman"/>
              </a:defRPr>
            </a:lvl7pPr>
            <a:lvl8pPr rtl="0">
              <a:spcBef>
                <a:spcPts val="0"/>
              </a:spcBef>
              <a:defRPr sz="3600">
                <a:solidFill>
                  <a:schemeClr val="lt1"/>
                </a:solidFill>
                <a:latin typeface="Times New Roman"/>
                <a:ea typeface="Times New Roman"/>
                <a:cs typeface="Times New Roman"/>
                <a:sym typeface="Times New Roman"/>
              </a:defRPr>
            </a:lvl8pPr>
            <a:lvl9pPr rtl="0">
              <a:spcBef>
                <a:spcPts val="0"/>
              </a:spcBef>
              <a:defRPr sz="3600">
                <a:solidFill>
                  <a:schemeClr val="lt1"/>
                </a:solidFill>
                <a:latin typeface="Times New Roman"/>
                <a:ea typeface="Times New Roman"/>
                <a:cs typeface="Times New Roman"/>
                <a:sym typeface="Times New Roman"/>
              </a:defRPr>
            </a:lvl9pPr>
          </a:lstStyle>
          <a:p>
            <a:endParaRPr/>
          </a:p>
        </p:txBody>
      </p:sp>
      <p:sp>
        <p:nvSpPr>
          <p:cNvPr id="17" name="Shape 17"/>
          <p:cNvSpPr txBox="1">
            <a:spLocks noGrp="1"/>
          </p:cNvSpPr>
          <p:nvPr>
            <p:ph type="body" idx="1"/>
          </p:nvPr>
        </p:nvSpPr>
        <p:spPr>
          <a:xfrm>
            <a:off x="914400" y="2514600"/>
            <a:ext cx="10363200" cy="3429000"/>
          </a:xfrm>
          <a:prstGeom prst="rect">
            <a:avLst/>
          </a:prstGeom>
          <a:noFill/>
          <a:ln>
            <a:noFill/>
          </a:ln>
        </p:spPr>
        <p:txBody>
          <a:bodyPr lIns="91425" tIns="91425" rIns="91425" bIns="91425" anchor="t" anchorCtr="0"/>
          <a:lstStyle>
            <a:lvl1pPr rtl="0">
              <a:spcBef>
                <a:spcPts val="0"/>
              </a:spcBef>
              <a:defRPr b="0" i="0">
                <a:solidFill>
                  <a:srgbClr val="606060"/>
                </a:solidFill>
                <a:latin typeface="Trebuchet MS"/>
                <a:ea typeface="Trebuchet MS"/>
                <a:cs typeface="Trebuchet MS"/>
                <a:sym typeface="Trebuchet MS"/>
              </a:defRPr>
            </a:lvl1pPr>
            <a:lvl2pPr rtl="0">
              <a:spcBef>
                <a:spcPts val="0"/>
              </a:spcBef>
              <a:defRPr b="0" i="0">
                <a:solidFill>
                  <a:srgbClr val="606060"/>
                </a:solidFill>
                <a:latin typeface="Trebuchet MS"/>
                <a:ea typeface="Trebuchet MS"/>
                <a:cs typeface="Trebuchet MS"/>
                <a:sym typeface="Trebuchet MS"/>
              </a:defRPr>
            </a:lvl2pPr>
            <a:lvl3pPr rtl="0">
              <a:spcBef>
                <a:spcPts val="0"/>
              </a:spcBef>
              <a:defRPr b="0" i="0">
                <a:solidFill>
                  <a:srgbClr val="606060"/>
                </a:solidFill>
                <a:latin typeface="Trebuchet MS"/>
                <a:ea typeface="Trebuchet MS"/>
                <a:cs typeface="Trebuchet MS"/>
                <a:sym typeface="Trebuchet MS"/>
              </a:defRPr>
            </a:lvl3pPr>
            <a:lvl4pPr rtl="0">
              <a:spcBef>
                <a:spcPts val="0"/>
              </a:spcBef>
              <a:defRPr b="0" i="0">
                <a:solidFill>
                  <a:srgbClr val="606060"/>
                </a:solidFill>
                <a:latin typeface="Trebuchet MS"/>
                <a:ea typeface="Trebuchet MS"/>
                <a:cs typeface="Trebuchet MS"/>
                <a:sym typeface="Trebuchet MS"/>
              </a:defRPr>
            </a:lvl4pPr>
            <a:lvl5pPr rtl="0">
              <a:spcBef>
                <a:spcPts val="0"/>
              </a:spcBef>
              <a:defRPr b="0" i="1">
                <a:solidFill>
                  <a:srgbClr val="606060"/>
                </a:solidFill>
                <a:latin typeface="Trebuchet MS"/>
                <a:ea typeface="Trebuchet MS"/>
                <a:cs typeface="Trebuchet MS"/>
                <a:sym typeface="Trebuchet MS"/>
              </a:defRPr>
            </a:lvl5pPr>
            <a:lvl6pPr rtl="0">
              <a:spcBef>
                <a:spcPts val="0"/>
              </a:spcBef>
              <a:defRPr sz="2000">
                <a:solidFill>
                  <a:schemeClr val="lt1"/>
                </a:solidFill>
                <a:latin typeface="Georgia"/>
                <a:ea typeface="Georgia"/>
                <a:cs typeface="Georgia"/>
                <a:sym typeface="Georgia"/>
              </a:defRPr>
            </a:lvl6pPr>
            <a:lvl7pPr rtl="0">
              <a:spcBef>
                <a:spcPts val="0"/>
              </a:spcBef>
              <a:defRPr sz="2000">
                <a:solidFill>
                  <a:schemeClr val="lt1"/>
                </a:solidFill>
                <a:latin typeface="Georgia"/>
                <a:ea typeface="Georgia"/>
                <a:cs typeface="Georgia"/>
                <a:sym typeface="Georgia"/>
              </a:defRPr>
            </a:lvl7pPr>
            <a:lvl8pPr rtl="0">
              <a:spcBef>
                <a:spcPts val="0"/>
              </a:spcBef>
              <a:defRPr sz="2000">
                <a:solidFill>
                  <a:schemeClr val="lt1"/>
                </a:solidFill>
                <a:latin typeface="Georgia"/>
                <a:ea typeface="Georgia"/>
                <a:cs typeface="Georgia"/>
                <a:sym typeface="Georgia"/>
              </a:defRPr>
            </a:lvl8pPr>
            <a:lvl9pPr rtl="0">
              <a:spcBef>
                <a:spcPts val="0"/>
              </a:spcBef>
              <a:defRPr sz="2000">
                <a:solidFill>
                  <a:schemeClr val="lt1"/>
                </a:solidFill>
                <a:latin typeface="Georgia"/>
                <a:ea typeface="Georgia"/>
                <a:cs typeface="Georgia"/>
                <a:sym typeface="Georgia"/>
              </a:defRPr>
            </a:lvl9pPr>
          </a:lstStyle>
          <a:p>
            <a:endParaRPr/>
          </a:p>
        </p:txBody>
      </p:sp>
    </p:spTree>
    <p:extLst>
      <p:ext uri="{BB962C8B-B14F-4D97-AF65-F5344CB8AC3E}">
        <p14:creationId xmlns:p14="http://schemas.microsoft.com/office/powerpoint/2010/main" val="2652521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914400" y="990600"/>
            <a:ext cx="10363200" cy="1143000"/>
          </a:xfrm>
          <a:prstGeom prst="rect">
            <a:avLst/>
          </a:prstGeom>
          <a:noFill/>
          <a:ln>
            <a:noFill/>
          </a:ln>
        </p:spPr>
        <p:txBody>
          <a:bodyPr lIns="91425" tIns="91425" rIns="91425" bIns="91425" anchor="t" anchorCtr="0"/>
          <a:lstStyle>
            <a:lvl1pPr rtl="0">
              <a:spcBef>
                <a:spcPts val="0"/>
              </a:spcBef>
              <a:defRPr b="0" i="0">
                <a:solidFill>
                  <a:srgbClr val="606060"/>
                </a:solidFill>
                <a:latin typeface="Georgia"/>
                <a:ea typeface="Georgia"/>
                <a:cs typeface="Georgia"/>
                <a:sym typeface="Georgia"/>
              </a:defRPr>
            </a:lvl1pPr>
            <a:lvl2pPr rtl="0">
              <a:spcBef>
                <a:spcPts val="0"/>
              </a:spcBef>
              <a:defRPr sz="3600">
                <a:solidFill>
                  <a:schemeClr val="lt1"/>
                </a:solidFill>
                <a:latin typeface="Georgia"/>
                <a:ea typeface="Georgia"/>
                <a:cs typeface="Georgia"/>
                <a:sym typeface="Georgia"/>
              </a:defRPr>
            </a:lvl2pPr>
            <a:lvl3pPr rtl="0">
              <a:spcBef>
                <a:spcPts val="0"/>
              </a:spcBef>
              <a:defRPr sz="3600">
                <a:solidFill>
                  <a:schemeClr val="lt1"/>
                </a:solidFill>
                <a:latin typeface="Georgia"/>
                <a:ea typeface="Georgia"/>
                <a:cs typeface="Georgia"/>
                <a:sym typeface="Georgia"/>
              </a:defRPr>
            </a:lvl3pPr>
            <a:lvl4pPr rtl="0">
              <a:spcBef>
                <a:spcPts val="0"/>
              </a:spcBef>
              <a:defRPr sz="3600">
                <a:solidFill>
                  <a:schemeClr val="lt1"/>
                </a:solidFill>
                <a:latin typeface="Georgia"/>
                <a:ea typeface="Georgia"/>
                <a:cs typeface="Georgia"/>
                <a:sym typeface="Georgia"/>
              </a:defRPr>
            </a:lvl4pPr>
            <a:lvl5pPr rtl="0">
              <a:spcBef>
                <a:spcPts val="0"/>
              </a:spcBef>
              <a:defRPr sz="3600">
                <a:solidFill>
                  <a:schemeClr val="lt1"/>
                </a:solidFill>
                <a:latin typeface="Georgia"/>
                <a:ea typeface="Georgia"/>
                <a:cs typeface="Georgia"/>
                <a:sym typeface="Georgia"/>
              </a:defRPr>
            </a:lvl5pPr>
            <a:lvl6pPr rtl="0">
              <a:spcBef>
                <a:spcPts val="0"/>
              </a:spcBef>
              <a:defRPr sz="3600">
                <a:solidFill>
                  <a:schemeClr val="lt1"/>
                </a:solidFill>
                <a:latin typeface="Times New Roman"/>
                <a:ea typeface="Times New Roman"/>
                <a:cs typeface="Times New Roman"/>
                <a:sym typeface="Times New Roman"/>
              </a:defRPr>
            </a:lvl6pPr>
            <a:lvl7pPr rtl="0">
              <a:spcBef>
                <a:spcPts val="0"/>
              </a:spcBef>
              <a:defRPr sz="3600">
                <a:solidFill>
                  <a:schemeClr val="lt1"/>
                </a:solidFill>
                <a:latin typeface="Times New Roman"/>
                <a:ea typeface="Times New Roman"/>
                <a:cs typeface="Times New Roman"/>
                <a:sym typeface="Times New Roman"/>
              </a:defRPr>
            </a:lvl7pPr>
            <a:lvl8pPr rtl="0">
              <a:spcBef>
                <a:spcPts val="0"/>
              </a:spcBef>
              <a:defRPr sz="3600">
                <a:solidFill>
                  <a:schemeClr val="lt1"/>
                </a:solidFill>
                <a:latin typeface="Times New Roman"/>
                <a:ea typeface="Times New Roman"/>
                <a:cs typeface="Times New Roman"/>
                <a:sym typeface="Times New Roman"/>
              </a:defRPr>
            </a:lvl8pPr>
            <a:lvl9pPr rtl="0">
              <a:spcBef>
                <a:spcPts val="0"/>
              </a:spcBef>
              <a:defRPr sz="3600">
                <a:solidFill>
                  <a:schemeClr val="lt1"/>
                </a:solidFill>
                <a:latin typeface="Times New Roman"/>
                <a:ea typeface="Times New Roman"/>
                <a:cs typeface="Times New Roman"/>
                <a:sym typeface="Times New Roman"/>
              </a:defRPr>
            </a:lvl9pPr>
          </a:lstStyle>
          <a:p>
            <a:endParaRPr/>
          </a:p>
        </p:txBody>
      </p:sp>
      <p:sp>
        <p:nvSpPr>
          <p:cNvPr id="20" name="Shape 20"/>
          <p:cNvSpPr txBox="1">
            <a:spLocks noGrp="1"/>
          </p:cNvSpPr>
          <p:nvPr>
            <p:ph type="body" idx="1"/>
          </p:nvPr>
        </p:nvSpPr>
        <p:spPr>
          <a:xfrm>
            <a:off x="914400" y="2133600"/>
            <a:ext cx="5079900" cy="3505200"/>
          </a:xfrm>
          <a:prstGeom prst="rect">
            <a:avLst/>
          </a:prstGeom>
          <a:noFill/>
          <a:ln>
            <a:noFill/>
          </a:ln>
        </p:spPr>
        <p:txBody>
          <a:bodyPr lIns="91425" tIns="91425" rIns="91425" bIns="91425" anchor="t" anchorCtr="0"/>
          <a:lstStyle>
            <a:lvl1pPr rtl="0">
              <a:spcBef>
                <a:spcPts val="0"/>
              </a:spcBef>
              <a:defRPr sz="2800" b="0" i="0">
                <a:solidFill>
                  <a:srgbClr val="606060"/>
                </a:solidFill>
                <a:latin typeface="Trebuchet MS"/>
                <a:ea typeface="Trebuchet MS"/>
                <a:cs typeface="Trebuchet MS"/>
                <a:sym typeface="Trebuchet MS"/>
              </a:defRPr>
            </a:lvl1pPr>
            <a:lvl2pPr rtl="0">
              <a:spcBef>
                <a:spcPts val="0"/>
              </a:spcBef>
              <a:buClr>
                <a:srgbClr val="606060"/>
              </a:buClr>
              <a:buFont typeface="Arial"/>
              <a:buChar char="•"/>
              <a:defRPr sz="2400" b="0" i="0">
                <a:solidFill>
                  <a:srgbClr val="606060"/>
                </a:solidFill>
                <a:latin typeface="Trebuchet MS"/>
                <a:ea typeface="Trebuchet MS"/>
                <a:cs typeface="Trebuchet MS"/>
                <a:sym typeface="Trebuchet MS"/>
              </a:defRPr>
            </a:lvl2pPr>
            <a:lvl3pPr rtl="0">
              <a:spcBef>
                <a:spcPts val="0"/>
              </a:spcBef>
              <a:buClr>
                <a:srgbClr val="606060"/>
              </a:buClr>
              <a:buFont typeface="Arial"/>
              <a:buChar char="•"/>
              <a:defRPr sz="2000" b="0" i="0">
                <a:solidFill>
                  <a:srgbClr val="606060"/>
                </a:solidFill>
                <a:latin typeface="Trebuchet MS"/>
                <a:ea typeface="Trebuchet MS"/>
                <a:cs typeface="Trebuchet MS"/>
                <a:sym typeface="Trebuchet MS"/>
              </a:defRPr>
            </a:lvl3pPr>
            <a:lvl4pPr rtl="0">
              <a:spcBef>
                <a:spcPts val="0"/>
              </a:spcBef>
              <a:buClr>
                <a:srgbClr val="606060"/>
              </a:buClr>
              <a:buFont typeface="Arial"/>
              <a:buChar char="•"/>
              <a:defRPr sz="1800" b="0" i="0">
                <a:solidFill>
                  <a:srgbClr val="606060"/>
                </a:solidFill>
                <a:latin typeface="Trebuchet MS"/>
                <a:ea typeface="Trebuchet MS"/>
                <a:cs typeface="Trebuchet MS"/>
                <a:sym typeface="Trebuchet MS"/>
              </a:defRPr>
            </a:lvl4pPr>
            <a:lvl5pPr rtl="0">
              <a:spcBef>
                <a:spcPts val="0"/>
              </a:spcBef>
              <a:buClr>
                <a:srgbClr val="ECD63F"/>
              </a:buClr>
              <a:buFont typeface="Trebuchet MS"/>
              <a:buNone/>
              <a:defRPr sz="1800" b="0" i="1">
                <a:solidFill>
                  <a:srgbClr val="606060"/>
                </a:solidFill>
                <a:latin typeface="Trebuchet MS"/>
                <a:ea typeface="Trebuchet MS"/>
                <a:cs typeface="Trebuchet MS"/>
                <a:sym typeface="Trebuchet MS"/>
              </a:defRPr>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21" name="Shape 21"/>
          <p:cNvSpPr txBox="1">
            <a:spLocks noGrp="1"/>
          </p:cNvSpPr>
          <p:nvPr>
            <p:ph type="body" idx="2"/>
          </p:nvPr>
        </p:nvSpPr>
        <p:spPr>
          <a:xfrm>
            <a:off x="6197600" y="2133600"/>
            <a:ext cx="5079900" cy="3505200"/>
          </a:xfrm>
          <a:prstGeom prst="rect">
            <a:avLst/>
          </a:prstGeom>
          <a:noFill/>
          <a:ln>
            <a:noFill/>
          </a:ln>
        </p:spPr>
        <p:txBody>
          <a:bodyPr lIns="91425" tIns="91425" rIns="91425" bIns="91425" anchor="t" anchorCtr="0"/>
          <a:lstStyle>
            <a:lvl1pPr rtl="0">
              <a:spcBef>
                <a:spcPts val="0"/>
              </a:spcBef>
              <a:defRPr sz="2800" b="0" i="0">
                <a:solidFill>
                  <a:srgbClr val="606060"/>
                </a:solidFill>
                <a:latin typeface="Trebuchet MS"/>
                <a:ea typeface="Trebuchet MS"/>
                <a:cs typeface="Trebuchet MS"/>
                <a:sym typeface="Trebuchet MS"/>
              </a:defRPr>
            </a:lvl1pPr>
            <a:lvl2pPr rtl="0">
              <a:spcBef>
                <a:spcPts val="0"/>
              </a:spcBef>
              <a:buClr>
                <a:srgbClr val="808080"/>
              </a:buClr>
              <a:buFont typeface="Arial"/>
              <a:buChar char="•"/>
              <a:defRPr sz="2400" b="0" i="0">
                <a:solidFill>
                  <a:srgbClr val="808080"/>
                </a:solidFill>
                <a:latin typeface="Trebuchet MS"/>
                <a:ea typeface="Trebuchet MS"/>
                <a:cs typeface="Trebuchet MS"/>
                <a:sym typeface="Trebuchet MS"/>
              </a:defRPr>
            </a:lvl2pPr>
            <a:lvl3pPr rtl="0">
              <a:spcBef>
                <a:spcPts val="0"/>
              </a:spcBef>
              <a:buClr>
                <a:srgbClr val="808080"/>
              </a:buClr>
              <a:buFont typeface="Arial"/>
              <a:buChar char="•"/>
              <a:defRPr sz="2000" b="0" i="0">
                <a:solidFill>
                  <a:srgbClr val="808080"/>
                </a:solidFill>
                <a:latin typeface="Trebuchet MS"/>
                <a:ea typeface="Trebuchet MS"/>
                <a:cs typeface="Trebuchet MS"/>
                <a:sym typeface="Trebuchet MS"/>
              </a:defRPr>
            </a:lvl3pPr>
            <a:lvl4pPr rtl="0">
              <a:spcBef>
                <a:spcPts val="0"/>
              </a:spcBef>
              <a:buClr>
                <a:srgbClr val="808080"/>
              </a:buClr>
              <a:buFont typeface="Arial"/>
              <a:buChar char="•"/>
              <a:defRPr sz="1800" b="0" i="0">
                <a:solidFill>
                  <a:srgbClr val="808080"/>
                </a:solidFill>
                <a:latin typeface="Trebuchet MS"/>
                <a:ea typeface="Trebuchet MS"/>
                <a:cs typeface="Trebuchet MS"/>
                <a:sym typeface="Trebuchet MS"/>
              </a:defRPr>
            </a:lvl4pPr>
            <a:lvl5pPr rtl="0">
              <a:spcBef>
                <a:spcPts val="0"/>
              </a:spcBef>
              <a:buClr>
                <a:srgbClr val="ECD63F"/>
              </a:buClr>
              <a:buFont typeface="Trebuchet MS"/>
              <a:buNone/>
              <a:defRPr sz="1800" b="0" i="1">
                <a:solidFill>
                  <a:srgbClr val="808080"/>
                </a:solidFill>
                <a:latin typeface="Trebuchet MS"/>
                <a:ea typeface="Trebuchet MS"/>
                <a:cs typeface="Trebuchet MS"/>
                <a:sym typeface="Trebuchet MS"/>
              </a:defRPr>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extLst>
      <p:ext uri="{BB962C8B-B14F-4D97-AF65-F5344CB8AC3E}">
        <p14:creationId xmlns:p14="http://schemas.microsoft.com/office/powerpoint/2010/main" val="1036286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609600" y="914400"/>
            <a:ext cx="10972799" cy="1006500"/>
          </a:xfrm>
          <a:prstGeom prst="rect">
            <a:avLst/>
          </a:prstGeom>
          <a:noFill/>
          <a:ln>
            <a:noFill/>
          </a:ln>
        </p:spPr>
        <p:txBody>
          <a:bodyPr lIns="91425" tIns="91425" rIns="91425" bIns="91425" anchor="t" anchorCtr="0"/>
          <a:lstStyle>
            <a:lvl1pPr rtl="0">
              <a:spcBef>
                <a:spcPts val="0"/>
              </a:spcBef>
              <a:defRPr b="0" i="0">
                <a:solidFill>
                  <a:srgbClr val="808080"/>
                </a:solidFill>
                <a:latin typeface="Georgia"/>
                <a:ea typeface="Georgia"/>
                <a:cs typeface="Georgia"/>
                <a:sym typeface="Georgia"/>
              </a:defRPr>
            </a:lvl1pPr>
            <a:lvl2pPr rtl="0">
              <a:spcBef>
                <a:spcPts val="0"/>
              </a:spcBef>
              <a:defRPr sz="3600">
                <a:solidFill>
                  <a:schemeClr val="lt1"/>
                </a:solidFill>
                <a:latin typeface="Georgia"/>
                <a:ea typeface="Georgia"/>
                <a:cs typeface="Georgia"/>
                <a:sym typeface="Georgia"/>
              </a:defRPr>
            </a:lvl2pPr>
            <a:lvl3pPr rtl="0">
              <a:spcBef>
                <a:spcPts val="0"/>
              </a:spcBef>
              <a:defRPr sz="3600">
                <a:solidFill>
                  <a:schemeClr val="lt1"/>
                </a:solidFill>
                <a:latin typeface="Georgia"/>
                <a:ea typeface="Georgia"/>
                <a:cs typeface="Georgia"/>
                <a:sym typeface="Georgia"/>
              </a:defRPr>
            </a:lvl3pPr>
            <a:lvl4pPr rtl="0">
              <a:spcBef>
                <a:spcPts val="0"/>
              </a:spcBef>
              <a:defRPr sz="3600">
                <a:solidFill>
                  <a:schemeClr val="lt1"/>
                </a:solidFill>
                <a:latin typeface="Georgia"/>
                <a:ea typeface="Georgia"/>
                <a:cs typeface="Georgia"/>
                <a:sym typeface="Georgia"/>
              </a:defRPr>
            </a:lvl4pPr>
            <a:lvl5pPr rtl="0">
              <a:spcBef>
                <a:spcPts val="0"/>
              </a:spcBef>
              <a:defRPr sz="3600">
                <a:solidFill>
                  <a:schemeClr val="lt1"/>
                </a:solidFill>
                <a:latin typeface="Georgia"/>
                <a:ea typeface="Georgia"/>
                <a:cs typeface="Georgia"/>
                <a:sym typeface="Georgia"/>
              </a:defRPr>
            </a:lvl5pPr>
            <a:lvl6pPr rtl="0">
              <a:spcBef>
                <a:spcPts val="0"/>
              </a:spcBef>
              <a:defRPr sz="3600">
                <a:solidFill>
                  <a:schemeClr val="lt1"/>
                </a:solidFill>
                <a:latin typeface="Times New Roman"/>
                <a:ea typeface="Times New Roman"/>
                <a:cs typeface="Times New Roman"/>
                <a:sym typeface="Times New Roman"/>
              </a:defRPr>
            </a:lvl6pPr>
            <a:lvl7pPr rtl="0">
              <a:spcBef>
                <a:spcPts val="0"/>
              </a:spcBef>
              <a:defRPr sz="3600">
                <a:solidFill>
                  <a:schemeClr val="lt1"/>
                </a:solidFill>
                <a:latin typeface="Times New Roman"/>
                <a:ea typeface="Times New Roman"/>
                <a:cs typeface="Times New Roman"/>
                <a:sym typeface="Times New Roman"/>
              </a:defRPr>
            </a:lvl7pPr>
            <a:lvl8pPr rtl="0">
              <a:spcBef>
                <a:spcPts val="0"/>
              </a:spcBef>
              <a:defRPr sz="3600">
                <a:solidFill>
                  <a:schemeClr val="lt1"/>
                </a:solidFill>
                <a:latin typeface="Times New Roman"/>
                <a:ea typeface="Times New Roman"/>
                <a:cs typeface="Times New Roman"/>
                <a:sym typeface="Times New Roman"/>
              </a:defRPr>
            </a:lvl8pPr>
            <a:lvl9pPr rtl="0">
              <a:spcBef>
                <a:spcPts val="0"/>
              </a:spcBef>
              <a:defRPr sz="3600">
                <a:solidFill>
                  <a:schemeClr val="lt1"/>
                </a:solidFill>
                <a:latin typeface="Times New Roman"/>
                <a:ea typeface="Times New Roman"/>
                <a:cs typeface="Times New Roman"/>
                <a:sym typeface="Times New Roman"/>
              </a:defRPr>
            </a:lvl9pPr>
          </a:lstStyle>
          <a:p>
            <a:endParaRPr/>
          </a:p>
        </p:txBody>
      </p:sp>
      <p:sp>
        <p:nvSpPr>
          <p:cNvPr id="24" name="Shape 24"/>
          <p:cNvSpPr txBox="1">
            <a:spLocks noGrp="1"/>
          </p:cNvSpPr>
          <p:nvPr>
            <p:ph type="body" idx="1"/>
          </p:nvPr>
        </p:nvSpPr>
        <p:spPr>
          <a:xfrm>
            <a:off x="609600" y="2057400"/>
            <a:ext cx="5386800" cy="438900"/>
          </a:xfrm>
          <a:prstGeom prst="rect">
            <a:avLst/>
          </a:prstGeom>
          <a:noFill/>
          <a:ln>
            <a:noFill/>
          </a:ln>
        </p:spPr>
        <p:txBody>
          <a:bodyPr lIns="91425" tIns="91425" rIns="91425" bIns="91425" anchor="b" anchorCtr="0"/>
          <a:lstStyle>
            <a:lvl1pPr marL="0" indent="0" rtl="0">
              <a:spcBef>
                <a:spcPts val="0"/>
              </a:spcBef>
              <a:buClr>
                <a:srgbClr val="1C6CB5"/>
              </a:buClr>
              <a:buFont typeface="Trebuchet MS"/>
              <a:buNone/>
              <a:defRPr sz="2400" b="0" i="0">
                <a:solidFill>
                  <a:srgbClr val="1C6CB5"/>
                </a:solidFill>
                <a:latin typeface="Trebuchet MS"/>
                <a:ea typeface="Trebuchet MS"/>
                <a:cs typeface="Trebuchet MS"/>
                <a:sym typeface="Trebuchet MS"/>
              </a:defRPr>
            </a:lvl1pPr>
            <a:lvl2pPr marL="457200" indent="0" rtl="0">
              <a:spcBef>
                <a:spcPts val="0"/>
              </a:spcBef>
              <a:buFont typeface="Georgia"/>
              <a:buNone/>
              <a:defRPr sz="2000" b="1"/>
            </a:lvl2pPr>
            <a:lvl3pPr marL="914400" indent="0" rtl="0">
              <a:spcBef>
                <a:spcPts val="0"/>
              </a:spcBef>
              <a:buFont typeface="Georgia"/>
              <a:buNone/>
              <a:defRPr sz="1800" b="1"/>
            </a:lvl3pPr>
            <a:lvl4pPr marL="1371600" indent="0" rtl="0">
              <a:spcBef>
                <a:spcPts val="0"/>
              </a:spcBef>
              <a:buFont typeface="Georgia"/>
              <a:buNone/>
              <a:defRPr sz="1600" b="1"/>
            </a:lvl4pPr>
            <a:lvl5pPr marL="1828800" indent="0" rtl="0">
              <a:spcBef>
                <a:spcPts val="0"/>
              </a:spcBef>
              <a:buFont typeface="Georgia"/>
              <a:buNone/>
              <a:defRPr sz="1600" b="1"/>
            </a:lvl5pPr>
            <a:lvl6pPr marL="2286000" indent="0" rtl="0">
              <a:spcBef>
                <a:spcPts val="0"/>
              </a:spcBef>
              <a:buFont typeface="Georgia"/>
              <a:buNone/>
              <a:defRPr sz="1600" b="1"/>
            </a:lvl6pPr>
            <a:lvl7pPr marL="2743200" indent="0" rtl="0">
              <a:spcBef>
                <a:spcPts val="0"/>
              </a:spcBef>
              <a:buFont typeface="Georgia"/>
              <a:buNone/>
              <a:defRPr sz="1600" b="1"/>
            </a:lvl7pPr>
            <a:lvl8pPr marL="3200400" indent="0" rtl="0">
              <a:spcBef>
                <a:spcPts val="0"/>
              </a:spcBef>
              <a:buFont typeface="Georgia"/>
              <a:buNone/>
              <a:defRPr sz="1600" b="1"/>
            </a:lvl8pPr>
            <a:lvl9pPr marL="3657600" indent="0" rtl="0">
              <a:spcBef>
                <a:spcPts val="0"/>
              </a:spcBef>
              <a:buFont typeface="Georgia"/>
              <a:buNone/>
              <a:defRPr sz="1600" b="1"/>
            </a:lvl9pPr>
          </a:lstStyle>
          <a:p>
            <a:endParaRPr/>
          </a:p>
        </p:txBody>
      </p:sp>
      <p:sp>
        <p:nvSpPr>
          <p:cNvPr id="25" name="Shape 25"/>
          <p:cNvSpPr txBox="1">
            <a:spLocks noGrp="1"/>
          </p:cNvSpPr>
          <p:nvPr>
            <p:ph type="body" idx="2"/>
          </p:nvPr>
        </p:nvSpPr>
        <p:spPr>
          <a:xfrm>
            <a:off x="609600" y="2637625"/>
            <a:ext cx="5386800" cy="2971799"/>
          </a:xfrm>
          <a:prstGeom prst="rect">
            <a:avLst/>
          </a:prstGeom>
          <a:noFill/>
          <a:ln>
            <a:noFill/>
          </a:ln>
        </p:spPr>
        <p:txBody>
          <a:bodyPr lIns="91425" tIns="91425" rIns="91425" bIns="91425" anchor="t" anchorCtr="0"/>
          <a:lstStyle>
            <a:lvl1pPr rtl="0">
              <a:spcBef>
                <a:spcPts val="0"/>
              </a:spcBef>
              <a:defRPr sz="2400" b="0" i="0">
                <a:solidFill>
                  <a:srgbClr val="606060"/>
                </a:solidFill>
                <a:latin typeface="Trebuchet MS"/>
                <a:ea typeface="Trebuchet MS"/>
                <a:cs typeface="Trebuchet MS"/>
                <a:sym typeface="Trebuchet MS"/>
              </a:defRPr>
            </a:lvl1pPr>
            <a:lvl2pPr rtl="0">
              <a:spcBef>
                <a:spcPts val="0"/>
              </a:spcBef>
              <a:buClr>
                <a:srgbClr val="ECD63F"/>
              </a:buClr>
              <a:buFont typeface="Arial"/>
              <a:buChar char="•"/>
              <a:defRPr sz="2000" b="0" i="0">
                <a:solidFill>
                  <a:srgbClr val="606060"/>
                </a:solidFill>
                <a:latin typeface="Trebuchet MS"/>
                <a:ea typeface="Trebuchet MS"/>
                <a:cs typeface="Trebuchet MS"/>
                <a:sym typeface="Trebuchet MS"/>
              </a:defRPr>
            </a:lvl2pPr>
            <a:lvl3pPr rtl="0">
              <a:spcBef>
                <a:spcPts val="0"/>
              </a:spcBef>
              <a:buClr>
                <a:srgbClr val="ECD63F"/>
              </a:buClr>
              <a:buFont typeface="Arial"/>
              <a:buChar char="•"/>
              <a:defRPr sz="1800" b="0" i="0">
                <a:solidFill>
                  <a:srgbClr val="606060"/>
                </a:solidFill>
                <a:latin typeface="Trebuchet MS"/>
                <a:ea typeface="Trebuchet MS"/>
                <a:cs typeface="Trebuchet MS"/>
                <a:sym typeface="Trebuchet MS"/>
              </a:defRPr>
            </a:lvl3pPr>
            <a:lvl4pPr rtl="0">
              <a:spcBef>
                <a:spcPts val="0"/>
              </a:spcBef>
              <a:buClr>
                <a:srgbClr val="ECD63F"/>
              </a:buClr>
              <a:buFont typeface="Arial"/>
              <a:buChar char="•"/>
              <a:defRPr sz="1600" b="0" i="0">
                <a:solidFill>
                  <a:srgbClr val="606060"/>
                </a:solidFill>
                <a:latin typeface="Trebuchet MS"/>
                <a:ea typeface="Trebuchet MS"/>
                <a:cs typeface="Trebuchet MS"/>
                <a:sym typeface="Trebuchet MS"/>
              </a:defRPr>
            </a:lvl4pPr>
            <a:lvl5pPr rtl="0">
              <a:spcBef>
                <a:spcPts val="0"/>
              </a:spcBef>
              <a:buClr>
                <a:srgbClr val="ECD63F"/>
              </a:buClr>
              <a:buFont typeface="Trebuchet MS"/>
              <a:buNone/>
              <a:defRPr sz="1600" b="0" i="1">
                <a:solidFill>
                  <a:srgbClr val="606060"/>
                </a:solidFill>
                <a:latin typeface="Trebuchet MS"/>
                <a:ea typeface="Trebuchet MS"/>
                <a:cs typeface="Trebuchet MS"/>
                <a:sym typeface="Trebuchet MS"/>
              </a:defRPr>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
        <p:nvSpPr>
          <p:cNvPr id="26" name="Shape 26"/>
          <p:cNvSpPr txBox="1">
            <a:spLocks noGrp="1"/>
          </p:cNvSpPr>
          <p:nvPr>
            <p:ph type="body" idx="3"/>
          </p:nvPr>
        </p:nvSpPr>
        <p:spPr>
          <a:xfrm>
            <a:off x="6193366" y="2057400"/>
            <a:ext cx="5388900" cy="438900"/>
          </a:xfrm>
          <a:prstGeom prst="rect">
            <a:avLst/>
          </a:prstGeom>
          <a:noFill/>
          <a:ln>
            <a:noFill/>
          </a:ln>
        </p:spPr>
        <p:txBody>
          <a:bodyPr lIns="91425" tIns="91425" rIns="91425" bIns="91425" anchor="b" anchorCtr="0"/>
          <a:lstStyle>
            <a:lvl1pPr marL="0" indent="0" rtl="0">
              <a:spcBef>
                <a:spcPts val="0"/>
              </a:spcBef>
              <a:buClr>
                <a:srgbClr val="1C6CB5"/>
              </a:buClr>
              <a:buFont typeface="Trebuchet MS"/>
              <a:buNone/>
              <a:defRPr sz="2400" b="0" i="0">
                <a:solidFill>
                  <a:srgbClr val="1C6CB5"/>
                </a:solidFill>
                <a:latin typeface="Trebuchet MS"/>
                <a:ea typeface="Trebuchet MS"/>
                <a:cs typeface="Trebuchet MS"/>
                <a:sym typeface="Trebuchet MS"/>
              </a:defRPr>
            </a:lvl1pPr>
            <a:lvl2pPr marL="457200" indent="0" rtl="0">
              <a:spcBef>
                <a:spcPts val="0"/>
              </a:spcBef>
              <a:buFont typeface="Georgia"/>
              <a:buNone/>
              <a:defRPr sz="2000" b="1"/>
            </a:lvl2pPr>
            <a:lvl3pPr marL="914400" indent="0" rtl="0">
              <a:spcBef>
                <a:spcPts val="0"/>
              </a:spcBef>
              <a:buFont typeface="Georgia"/>
              <a:buNone/>
              <a:defRPr sz="1800" b="1"/>
            </a:lvl3pPr>
            <a:lvl4pPr marL="1371600" indent="0" rtl="0">
              <a:spcBef>
                <a:spcPts val="0"/>
              </a:spcBef>
              <a:buFont typeface="Georgia"/>
              <a:buNone/>
              <a:defRPr sz="1600" b="1"/>
            </a:lvl4pPr>
            <a:lvl5pPr marL="1828800" indent="0" rtl="0">
              <a:spcBef>
                <a:spcPts val="0"/>
              </a:spcBef>
              <a:buFont typeface="Georgia"/>
              <a:buNone/>
              <a:defRPr sz="1600" b="1"/>
            </a:lvl5pPr>
            <a:lvl6pPr marL="2286000" indent="0" rtl="0">
              <a:spcBef>
                <a:spcPts val="0"/>
              </a:spcBef>
              <a:buFont typeface="Georgia"/>
              <a:buNone/>
              <a:defRPr sz="1600" b="1"/>
            </a:lvl6pPr>
            <a:lvl7pPr marL="2743200" indent="0" rtl="0">
              <a:spcBef>
                <a:spcPts val="0"/>
              </a:spcBef>
              <a:buFont typeface="Georgia"/>
              <a:buNone/>
              <a:defRPr sz="1600" b="1"/>
            </a:lvl7pPr>
            <a:lvl8pPr marL="3200400" indent="0" rtl="0">
              <a:spcBef>
                <a:spcPts val="0"/>
              </a:spcBef>
              <a:buFont typeface="Georgia"/>
              <a:buNone/>
              <a:defRPr sz="1600" b="1"/>
            </a:lvl8pPr>
            <a:lvl9pPr marL="3657600" indent="0" rtl="0">
              <a:spcBef>
                <a:spcPts val="0"/>
              </a:spcBef>
              <a:buFont typeface="Georgia"/>
              <a:buNone/>
              <a:defRPr sz="1600" b="1"/>
            </a:lvl9pPr>
          </a:lstStyle>
          <a:p>
            <a:endParaRPr/>
          </a:p>
        </p:txBody>
      </p:sp>
      <p:sp>
        <p:nvSpPr>
          <p:cNvPr id="27" name="Shape 27"/>
          <p:cNvSpPr txBox="1">
            <a:spLocks noGrp="1"/>
          </p:cNvSpPr>
          <p:nvPr>
            <p:ph type="body" idx="4"/>
          </p:nvPr>
        </p:nvSpPr>
        <p:spPr>
          <a:xfrm>
            <a:off x="6193366" y="2637625"/>
            <a:ext cx="5388900" cy="2971799"/>
          </a:xfrm>
          <a:prstGeom prst="rect">
            <a:avLst/>
          </a:prstGeom>
          <a:noFill/>
          <a:ln>
            <a:noFill/>
          </a:ln>
        </p:spPr>
        <p:txBody>
          <a:bodyPr lIns="91425" tIns="91425" rIns="91425" bIns="91425" anchor="t" anchorCtr="0"/>
          <a:lstStyle>
            <a:lvl1pPr rtl="0">
              <a:spcBef>
                <a:spcPts val="0"/>
              </a:spcBef>
              <a:defRPr sz="2400">
                <a:solidFill>
                  <a:srgbClr val="606060"/>
                </a:solidFill>
              </a:defRPr>
            </a:lvl1pPr>
            <a:lvl2pPr rtl="0">
              <a:spcBef>
                <a:spcPts val="0"/>
              </a:spcBef>
              <a:buClr>
                <a:srgbClr val="ECD63F"/>
              </a:buClr>
              <a:buFont typeface="Arial"/>
              <a:buChar char="•"/>
              <a:defRPr sz="2000">
                <a:solidFill>
                  <a:srgbClr val="606060"/>
                </a:solidFill>
              </a:defRPr>
            </a:lvl2pPr>
            <a:lvl3pPr rtl="0">
              <a:spcBef>
                <a:spcPts val="0"/>
              </a:spcBef>
              <a:buClr>
                <a:srgbClr val="ECD63F"/>
              </a:buClr>
              <a:buFont typeface="Arial"/>
              <a:buChar char="•"/>
              <a:defRPr sz="1800">
                <a:solidFill>
                  <a:srgbClr val="606060"/>
                </a:solidFill>
              </a:defRPr>
            </a:lvl3pPr>
            <a:lvl4pPr rtl="0">
              <a:spcBef>
                <a:spcPts val="0"/>
              </a:spcBef>
              <a:buClr>
                <a:srgbClr val="ECD63F"/>
              </a:buClr>
              <a:buFont typeface="Arial"/>
              <a:buChar char="•"/>
              <a:defRPr sz="1600">
                <a:solidFill>
                  <a:srgbClr val="606060"/>
                </a:solidFill>
              </a:defRPr>
            </a:lvl4pPr>
            <a:lvl5pPr rtl="0">
              <a:spcBef>
                <a:spcPts val="0"/>
              </a:spcBef>
              <a:buClr>
                <a:srgbClr val="ECD63F"/>
              </a:buClr>
              <a:buFont typeface="Georgia"/>
              <a:buNone/>
              <a:defRPr sz="1600" i="1">
                <a:solidFill>
                  <a:srgbClr val="606060"/>
                </a:solidFill>
              </a:defRPr>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Tree>
    <p:extLst>
      <p:ext uri="{BB962C8B-B14F-4D97-AF65-F5344CB8AC3E}">
        <p14:creationId xmlns:p14="http://schemas.microsoft.com/office/powerpoint/2010/main" val="1671516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609600" y="1143000"/>
            <a:ext cx="4011000" cy="1295400"/>
          </a:xfrm>
          <a:prstGeom prst="rect">
            <a:avLst/>
          </a:prstGeom>
          <a:solidFill>
            <a:srgbClr val="F49709"/>
          </a:solidFill>
          <a:ln>
            <a:noFill/>
          </a:ln>
        </p:spPr>
        <p:txBody>
          <a:bodyPr lIns="91425" tIns="91425" rIns="91425" bIns="91425" anchor="b" anchorCtr="0"/>
          <a:lstStyle>
            <a:lvl1pPr algn="l" rtl="0">
              <a:spcBef>
                <a:spcPts val="0"/>
              </a:spcBef>
              <a:defRPr sz="2000" b="0" i="0">
                <a:latin typeface="Trebuchet MS"/>
                <a:ea typeface="Trebuchet MS"/>
                <a:cs typeface="Trebuchet MS"/>
                <a:sym typeface="Trebuchet MS"/>
              </a:defRPr>
            </a:lvl1pPr>
            <a:lvl2pPr rtl="0">
              <a:spcBef>
                <a:spcPts val="0"/>
              </a:spcBef>
              <a:defRPr sz="3600">
                <a:solidFill>
                  <a:schemeClr val="lt1"/>
                </a:solidFill>
                <a:latin typeface="Georgia"/>
                <a:ea typeface="Georgia"/>
                <a:cs typeface="Georgia"/>
                <a:sym typeface="Georgia"/>
              </a:defRPr>
            </a:lvl2pPr>
            <a:lvl3pPr rtl="0">
              <a:spcBef>
                <a:spcPts val="0"/>
              </a:spcBef>
              <a:defRPr sz="3600">
                <a:solidFill>
                  <a:schemeClr val="lt1"/>
                </a:solidFill>
                <a:latin typeface="Georgia"/>
                <a:ea typeface="Georgia"/>
                <a:cs typeface="Georgia"/>
                <a:sym typeface="Georgia"/>
              </a:defRPr>
            </a:lvl3pPr>
            <a:lvl4pPr rtl="0">
              <a:spcBef>
                <a:spcPts val="0"/>
              </a:spcBef>
              <a:defRPr sz="3600">
                <a:solidFill>
                  <a:schemeClr val="lt1"/>
                </a:solidFill>
                <a:latin typeface="Georgia"/>
                <a:ea typeface="Georgia"/>
                <a:cs typeface="Georgia"/>
                <a:sym typeface="Georgia"/>
              </a:defRPr>
            </a:lvl4pPr>
            <a:lvl5pPr rtl="0">
              <a:spcBef>
                <a:spcPts val="0"/>
              </a:spcBef>
              <a:defRPr sz="3600">
                <a:solidFill>
                  <a:schemeClr val="lt1"/>
                </a:solidFill>
                <a:latin typeface="Georgia"/>
                <a:ea typeface="Georgia"/>
                <a:cs typeface="Georgia"/>
                <a:sym typeface="Georgia"/>
              </a:defRPr>
            </a:lvl5pPr>
            <a:lvl6pPr rtl="0">
              <a:spcBef>
                <a:spcPts val="0"/>
              </a:spcBef>
              <a:defRPr sz="3600">
                <a:solidFill>
                  <a:schemeClr val="lt1"/>
                </a:solidFill>
                <a:latin typeface="Times New Roman"/>
                <a:ea typeface="Times New Roman"/>
                <a:cs typeface="Times New Roman"/>
                <a:sym typeface="Times New Roman"/>
              </a:defRPr>
            </a:lvl6pPr>
            <a:lvl7pPr rtl="0">
              <a:spcBef>
                <a:spcPts val="0"/>
              </a:spcBef>
              <a:defRPr sz="3600">
                <a:solidFill>
                  <a:schemeClr val="lt1"/>
                </a:solidFill>
                <a:latin typeface="Times New Roman"/>
                <a:ea typeface="Times New Roman"/>
                <a:cs typeface="Times New Roman"/>
                <a:sym typeface="Times New Roman"/>
              </a:defRPr>
            </a:lvl7pPr>
            <a:lvl8pPr rtl="0">
              <a:spcBef>
                <a:spcPts val="0"/>
              </a:spcBef>
              <a:defRPr sz="3600">
                <a:solidFill>
                  <a:schemeClr val="lt1"/>
                </a:solidFill>
                <a:latin typeface="Times New Roman"/>
                <a:ea typeface="Times New Roman"/>
                <a:cs typeface="Times New Roman"/>
                <a:sym typeface="Times New Roman"/>
              </a:defRPr>
            </a:lvl8pPr>
            <a:lvl9pPr rtl="0">
              <a:spcBef>
                <a:spcPts val="0"/>
              </a:spcBef>
              <a:defRPr sz="3600">
                <a:solidFill>
                  <a:schemeClr val="lt1"/>
                </a:solidFill>
                <a:latin typeface="Times New Roman"/>
                <a:ea typeface="Times New Roman"/>
                <a:cs typeface="Times New Roman"/>
                <a:sym typeface="Times New Roman"/>
              </a:defRPr>
            </a:lvl9pPr>
          </a:lstStyle>
          <a:p>
            <a:endParaRPr/>
          </a:p>
        </p:txBody>
      </p:sp>
      <p:sp>
        <p:nvSpPr>
          <p:cNvPr id="30" name="Shape 30"/>
          <p:cNvSpPr txBox="1">
            <a:spLocks noGrp="1"/>
          </p:cNvSpPr>
          <p:nvPr>
            <p:ph type="body" idx="1"/>
          </p:nvPr>
        </p:nvSpPr>
        <p:spPr>
          <a:xfrm>
            <a:off x="4766733" y="1143000"/>
            <a:ext cx="6815699" cy="4495800"/>
          </a:xfrm>
          <a:prstGeom prst="rect">
            <a:avLst/>
          </a:prstGeom>
          <a:noFill/>
          <a:ln>
            <a:noFill/>
          </a:ln>
        </p:spPr>
        <p:txBody>
          <a:bodyPr lIns="91425" tIns="91425" rIns="91425" bIns="91425" anchor="t" anchorCtr="0"/>
          <a:lstStyle>
            <a:lvl1pPr rtl="0">
              <a:spcBef>
                <a:spcPts val="0"/>
              </a:spcBef>
              <a:defRPr sz="3200">
                <a:solidFill>
                  <a:srgbClr val="606060"/>
                </a:solidFill>
                <a:latin typeface="Georgia"/>
                <a:ea typeface="Georgia"/>
                <a:cs typeface="Georgia"/>
                <a:sym typeface="Georgia"/>
              </a:defRPr>
            </a:lvl1pPr>
            <a:lvl2pPr rtl="0">
              <a:spcBef>
                <a:spcPts val="0"/>
              </a:spcBef>
              <a:buClr>
                <a:srgbClr val="606060"/>
              </a:buClr>
              <a:buFont typeface="Arial"/>
              <a:buChar char="•"/>
              <a:defRPr sz="2800" b="0" i="0">
                <a:solidFill>
                  <a:srgbClr val="606060"/>
                </a:solidFill>
                <a:latin typeface="Trebuchet MS"/>
                <a:ea typeface="Trebuchet MS"/>
                <a:cs typeface="Trebuchet MS"/>
                <a:sym typeface="Trebuchet MS"/>
              </a:defRPr>
            </a:lvl2pPr>
            <a:lvl3pPr rtl="0">
              <a:spcBef>
                <a:spcPts val="0"/>
              </a:spcBef>
              <a:buClr>
                <a:srgbClr val="606060"/>
              </a:buClr>
              <a:buFont typeface="Arial"/>
              <a:buChar char="•"/>
              <a:defRPr sz="2400" b="0" i="0">
                <a:solidFill>
                  <a:srgbClr val="606060"/>
                </a:solidFill>
                <a:latin typeface="Trebuchet MS"/>
                <a:ea typeface="Trebuchet MS"/>
                <a:cs typeface="Trebuchet MS"/>
                <a:sym typeface="Trebuchet MS"/>
              </a:defRPr>
            </a:lvl3pPr>
            <a:lvl4pPr rtl="0">
              <a:spcBef>
                <a:spcPts val="0"/>
              </a:spcBef>
              <a:buClr>
                <a:srgbClr val="606060"/>
              </a:buClr>
              <a:buFont typeface="Arial"/>
              <a:buChar char="•"/>
              <a:defRPr sz="2000" b="0" i="0">
                <a:solidFill>
                  <a:srgbClr val="606060"/>
                </a:solidFill>
                <a:latin typeface="Trebuchet MS"/>
                <a:ea typeface="Trebuchet MS"/>
                <a:cs typeface="Trebuchet MS"/>
                <a:sym typeface="Trebuchet MS"/>
              </a:defRPr>
            </a:lvl4pPr>
            <a:lvl5pPr rtl="0">
              <a:spcBef>
                <a:spcPts val="0"/>
              </a:spcBef>
              <a:buClr>
                <a:srgbClr val="ECD63F"/>
              </a:buClr>
              <a:buFont typeface="Trebuchet MS"/>
              <a:buNone/>
              <a:defRPr sz="2000" b="0" i="1">
                <a:solidFill>
                  <a:srgbClr val="606060"/>
                </a:solidFill>
                <a:latin typeface="Trebuchet MS"/>
                <a:ea typeface="Trebuchet MS"/>
                <a:cs typeface="Trebuchet MS"/>
                <a:sym typeface="Trebuchet MS"/>
              </a:defRPr>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a:endParaRPr/>
          </a:p>
        </p:txBody>
      </p:sp>
      <p:sp>
        <p:nvSpPr>
          <p:cNvPr id="31" name="Shape 31"/>
          <p:cNvSpPr txBox="1">
            <a:spLocks noGrp="1"/>
          </p:cNvSpPr>
          <p:nvPr>
            <p:ph type="body" idx="2"/>
          </p:nvPr>
        </p:nvSpPr>
        <p:spPr>
          <a:xfrm>
            <a:off x="609600" y="2590800"/>
            <a:ext cx="4011000" cy="3048000"/>
          </a:xfrm>
          <a:prstGeom prst="rect">
            <a:avLst/>
          </a:prstGeom>
          <a:noFill/>
          <a:ln>
            <a:noFill/>
          </a:ln>
        </p:spPr>
        <p:txBody>
          <a:bodyPr lIns="91425" tIns="91425" rIns="91425" bIns="91425" anchor="t" anchorCtr="0"/>
          <a:lstStyle>
            <a:lvl1pPr marL="0" indent="0" rtl="0">
              <a:spcBef>
                <a:spcPts val="0"/>
              </a:spcBef>
              <a:buClr>
                <a:srgbClr val="606060"/>
              </a:buClr>
              <a:buFont typeface="Trebuchet MS"/>
              <a:buNone/>
              <a:defRPr sz="1400" b="0" i="0">
                <a:solidFill>
                  <a:srgbClr val="606060"/>
                </a:solidFill>
                <a:latin typeface="Trebuchet MS"/>
                <a:ea typeface="Trebuchet MS"/>
                <a:cs typeface="Trebuchet MS"/>
                <a:sym typeface="Trebuchet MS"/>
              </a:defRPr>
            </a:lvl1pPr>
            <a:lvl2pPr marL="457200" indent="0" rtl="0">
              <a:spcBef>
                <a:spcPts val="0"/>
              </a:spcBef>
              <a:buFont typeface="Georgia"/>
              <a:buNone/>
              <a:defRPr sz="1200"/>
            </a:lvl2pPr>
            <a:lvl3pPr marL="914400" indent="0" rtl="0">
              <a:spcBef>
                <a:spcPts val="0"/>
              </a:spcBef>
              <a:buFont typeface="Georgia"/>
              <a:buNone/>
              <a:defRPr sz="1000"/>
            </a:lvl3pPr>
            <a:lvl4pPr marL="1371600" indent="0" rtl="0">
              <a:spcBef>
                <a:spcPts val="0"/>
              </a:spcBef>
              <a:buFont typeface="Georgia"/>
              <a:buNone/>
              <a:defRPr sz="900"/>
            </a:lvl4pPr>
            <a:lvl5pPr marL="1828800" indent="0" rtl="0">
              <a:spcBef>
                <a:spcPts val="0"/>
              </a:spcBef>
              <a:buFont typeface="Georgia"/>
              <a:buNone/>
              <a:defRPr sz="900"/>
            </a:lvl5pPr>
            <a:lvl6pPr marL="2286000" indent="0" rtl="0">
              <a:spcBef>
                <a:spcPts val="0"/>
              </a:spcBef>
              <a:buFont typeface="Georgia"/>
              <a:buNone/>
              <a:defRPr sz="900"/>
            </a:lvl6pPr>
            <a:lvl7pPr marL="2743200" indent="0" rtl="0">
              <a:spcBef>
                <a:spcPts val="0"/>
              </a:spcBef>
              <a:buFont typeface="Georgia"/>
              <a:buNone/>
              <a:defRPr sz="900"/>
            </a:lvl7pPr>
            <a:lvl8pPr marL="3200400" indent="0" rtl="0">
              <a:spcBef>
                <a:spcPts val="0"/>
              </a:spcBef>
              <a:buFont typeface="Georgia"/>
              <a:buNone/>
              <a:defRPr sz="900"/>
            </a:lvl8pPr>
            <a:lvl9pPr marL="3657600" indent="0" rtl="0">
              <a:spcBef>
                <a:spcPts val="0"/>
              </a:spcBef>
              <a:buFont typeface="Georgia"/>
              <a:buNone/>
              <a:defRPr sz="900"/>
            </a:lvl9pPr>
          </a:lstStyle>
          <a:p>
            <a:endParaRPr/>
          </a:p>
        </p:txBody>
      </p:sp>
    </p:spTree>
    <p:extLst>
      <p:ext uri="{BB962C8B-B14F-4D97-AF65-F5344CB8AC3E}">
        <p14:creationId xmlns:p14="http://schemas.microsoft.com/office/powerpoint/2010/main" val="4091489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2438400" y="4495800"/>
            <a:ext cx="7112099" cy="566699"/>
          </a:xfrm>
          <a:prstGeom prst="rect">
            <a:avLst/>
          </a:prstGeom>
          <a:noFill/>
          <a:ln>
            <a:noFill/>
          </a:ln>
        </p:spPr>
        <p:txBody>
          <a:bodyPr lIns="91425" tIns="91425" rIns="91425" bIns="91425" anchor="b" anchorCtr="0"/>
          <a:lstStyle>
            <a:lvl1pPr algn="ctr" rtl="0">
              <a:spcBef>
                <a:spcPts val="0"/>
              </a:spcBef>
              <a:defRPr sz="2000" b="0" i="0">
                <a:solidFill>
                  <a:srgbClr val="606060"/>
                </a:solidFill>
                <a:latin typeface="Georgia"/>
                <a:ea typeface="Georgia"/>
                <a:cs typeface="Georgia"/>
                <a:sym typeface="Georgia"/>
              </a:defRPr>
            </a:lvl1pPr>
            <a:lvl2pPr rtl="0">
              <a:spcBef>
                <a:spcPts val="0"/>
              </a:spcBef>
              <a:defRPr sz="3600">
                <a:solidFill>
                  <a:schemeClr val="lt1"/>
                </a:solidFill>
                <a:latin typeface="Georgia"/>
                <a:ea typeface="Georgia"/>
                <a:cs typeface="Georgia"/>
                <a:sym typeface="Georgia"/>
              </a:defRPr>
            </a:lvl2pPr>
            <a:lvl3pPr rtl="0">
              <a:spcBef>
                <a:spcPts val="0"/>
              </a:spcBef>
              <a:defRPr sz="3600">
                <a:solidFill>
                  <a:schemeClr val="lt1"/>
                </a:solidFill>
                <a:latin typeface="Georgia"/>
                <a:ea typeface="Georgia"/>
                <a:cs typeface="Georgia"/>
                <a:sym typeface="Georgia"/>
              </a:defRPr>
            </a:lvl3pPr>
            <a:lvl4pPr rtl="0">
              <a:spcBef>
                <a:spcPts val="0"/>
              </a:spcBef>
              <a:defRPr sz="3600">
                <a:solidFill>
                  <a:schemeClr val="lt1"/>
                </a:solidFill>
                <a:latin typeface="Georgia"/>
                <a:ea typeface="Georgia"/>
                <a:cs typeface="Georgia"/>
                <a:sym typeface="Georgia"/>
              </a:defRPr>
            </a:lvl4pPr>
            <a:lvl5pPr rtl="0">
              <a:spcBef>
                <a:spcPts val="0"/>
              </a:spcBef>
              <a:defRPr sz="3600">
                <a:solidFill>
                  <a:schemeClr val="lt1"/>
                </a:solidFill>
                <a:latin typeface="Georgia"/>
                <a:ea typeface="Georgia"/>
                <a:cs typeface="Georgia"/>
                <a:sym typeface="Georgia"/>
              </a:defRPr>
            </a:lvl5pPr>
            <a:lvl6pPr rtl="0">
              <a:spcBef>
                <a:spcPts val="0"/>
              </a:spcBef>
              <a:defRPr sz="3600">
                <a:solidFill>
                  <a:schemeClr val="lt1"/>
                </a:solidFill>
                <a:latin typeface="Times New Roman"/>
                <a:ea typeface="Times New Roman"/>
                <a:cs typeface="Times New Roman"/>
                <a:sym typeface="Times New Roman"/>
              </a:defRPr>
            </a:lvl6pPr>
            <a:lvl7pPr rtl="0">
              <a:spcBef>
                <a:spcPts val="0"/>
              </a:spcBef>
              <a:defRPr sz="3600">
                <a:solidFill>
                  <a:schemeClr val="lt1"/>
                </a:solidFill>
                <a:latin typeface="Times New Roman"/>
                <a:ea typeface="Times New Roman"/>
                <a:cs typeface="Times New Roman"/>
                <a:sym typeface="Times New Roman"/>
              </a:defRPr>
            </a:lvl7pPr>
            <a:lvl8pPr rtl="0">
              <a:spcBef>
                <a:spcPts val="0"/>
              </a:spcBef>
              <a:defRPr sz="3600">
                <a:solidFill>
                  <a:schemeClr val="lt1"/>
                </a:solidFill>
                <a:latin typeface="Times New Roman"/>
                <a:ea typeface="Times New Roman"/>
                <a:cs typeface="Times New Roman"/>
                <a:sym typeface="Times New Roman"/>
              </a:defRPr>
            </a:lvl8pPr>
            <a:lvl9pPr rtl="0">
              <a:spcBef>
                <a:spcPts val="0"/>
              </a:spcBef>
              <a:defRPr sz="3600">
                <a:solidFill>
                  <a:schemeClr val="lt1"/>
                </a:solidFill>
                <a:latin typeface="Times New Roman"/>
                <a:ea typeface="Times New Roman"/>
                <a:cs typeface="Times New Roman"/>
                <a:sym typeface="Times New Roman"/>
              </a:defRPr>
            </a:lvl9pPr>
          </a:lstStyle>
          <a:p>
            <a:endParaRPr/>
          </a:p>
        </p:txBody>
      </p:sp>
      <p:sp>
        <p:nvSpPr>
          <p:cNvPr id="34" name="Shape 34"/>
          <p:cNvSpPr>
            <a:spLocks noGrp="1"/>
          </p:cNvSpPr>
          <p:nvPr>
            <p:ph type="pic" idx="2"/>
          </p:nvPr>
        </p:nvSpPr>
        <p:spPr>
          <a:xfrm>
            <a:off x="2438400" y="1295400"/>
            <a:ext cx="7112099" cy="3124199"/>
          </a:xfrm>
          <a:prstGeom prst="rect">
            <a:avLst/>
          </a:prstGeom>
          <a:solidFill>
            <a:schemeClr val="accent3"/>
          </a:solidFill>
          <a:ln w="38100" cap="flat" cmpd="sng">
            <a:solidFill>
              <a:schemeClr val="lt1"/>
            </a:solidFill>
            <a:prstDash val="solid"/>
            <a:round/>
            <a:headEnd type="none" w="med" len="med"/>
            <a:tailEnd type="none" w="med" len="med"/>
          </a:ln>
        </p:spPr>
        <p:txBody>
          <a:bodyPr lIns="91425" tIns="91425" rIns="91425" bIns="91425" anchor="t" anchorCtr="0"/>
          <a:lstStyle>
            <a:lvl1pPr marL="0" marR="0" indent="0" algn="ctr" rtl="0">
              <a:spcBef>
                <a:spcPts val="0"/>
              </a:spcBef>
              <a:buClr>
                <a:schemeClr val="dk1"/>
              </a:buClr>
              <a:buFont typeface="Georgia"/>
              <a:buNone/>
              <a:defRPr sz="3200" b="0" i="0" u="none" strike="noStrike" cap="none" baseline="0">
                <a:solidFill>
                  <a:schemeClr val="dk1"/>
                </a:solidFill>
                <a:latin typeface="Georgia"/>
                <a:ea typeface="Georgia"/>
                <a:cs typeface="Georgia"/>
                <a:sym typeface="Georgia"/>
              </a:defRPr>
            </a:lvl1pPr>
            <a:lvl2pPr marL="457200" marR="0" indent="0" algn="l" rtl="0">
              <a:spcBef>
                <a:spcPts val="0"/>
              </a:spcBef>
              <a:buClr>
                <a:schemeClr val="dk1"/>
              </a:buClr>
              <a:buFont typeface="Georgia"/>
              <a:buNone/>
              <a:defRPr sz="2800" b="0" i="0" u="none" strike="noStrike" cap="none" baseline="0">
                <a:solidFill>
                  <a:schemeClr val="dk1"/>
                </a:solidFill>
                <a:latin typeface="Georgia"/>
                <a:ea typeface="Georgia"/>
                <a:cs typeface="Georgia"/>
                <a:sym typeface="Georgia"/>
              </a:defRPr>
            </a:lvl2pPr>
            <a:lvl3pPr marL="914400" marR="0" indent="0" algn="l" rtl="0">
              <a:spcBef>
                <a:spcPts val="0"/>
              </a:spcBef>
              <a:buClr>
                <a:schemeClr val="dk1"/>
              </a:buClr>
              <a:buFont typeface="Georgia"/>
              <a:buNone/>
              <a:defRPr sz="2400" b="0" i="0" u="none" strike="noStrike" cap="none" baseline="0">
                <a:solidFill>
                  <a:schemeClr val="dk1"/>
                </a:solidFill>
                <a:latin typeface="Georgia"/>
                <a:ea typeface="Georgia"/>
                <a:cs typeface="Georgia"/>
                <a:sym typeface="Georgia"/>
              </a:defRPr>
            </a:lvl3pPr>
            <a:lvl4pPr marL="1371600" marR="0" indent="0" algn="l" rtl="0">
              <a:spcBef>
                <a:spcPts val="0"/>
              </a:spcBef>
              <a:buClr>
                <a:schemeClr val="dk1"/>
              </a:buClr>
              <a:buFont typeface="Georgia"/>
              <a:buNone/>
              <a:defRPr sz="2000" b="0" i="0" u="none" strike="noStrike" cap="none" baseline="0">
                <a:solidFill>
                  <a:schemeClr val="dk1"/>
                </a:solidFill>
                <a:latin typeface="Georgia"/>
                <a:ea typeface="Georgia"/>
                <a:cs typeface="Georgia"/>
                <a:sym typeface="Georgia"/>
              </a:defRPr>
            </a:lvl4pPr>
            <a:lvl5pPr marL="1828800" marR="0" indent="0" algn="l" rtl="0">
              <a:spcBef>
                <a:spcPts val="0"/>
              </a:spcBef>
              <a:buClr>
                <a:schemeClr val="dk1"/>
              </a:buClr>
              <a:buFont typeface="Georgia"/>
              <a:buNone/>
              <a:defRPr sz="2000" b="0" i="0" u="none" strike="noStrike" cap="none" baseline="0">
                <a:solidFill>
                  <a:schemeClr val="dk1"/>
                </a:solidFill>
                <a:latin typeface="Georgia"/>
                <a:ea typeface="Georgia"/>
                <a:cs typeface="Georgia"/>
                <a:sym typeface="Georgia"/>
              </a:defRPr>
            </a:lvl5pPr>
            <a:lvl6pPr marL="2286000" marR="0" indent="0" algn="l" rtl="0">
              <a:spcBef>
                <a:spcPts val="0"/>
              </a:spcBef>
              <a:buClr>
                <a:schemeClr val="dk1"/>
              </a:buClr>
              <a:buFont typeface="Georgia"/>
              <a:buNone/>
              <a:defRPr sz="2000" b="0" i="0" u="none" strike="noStrike" cap="none" baseline="0">
                <a:solidFill>
                  <a:schemeClr val="dk1"/>
                </a:solidFill>
                <a:latin typeface="Georgia"/>
                <a:ea typeface="Georgia"/>
                <a:cs typeface="Georgia"/>
                <a:sym typeface="Georgia"/>
              </a:defRPr>
            </a:lvl6pPr>
            <a:lvl7pPr marL="2743200" marR="0" indent="0" algn="l" rtl="0">
              <a:spcBef>
                <a:spcPts val="0"/>
              </a:spcBef>
              <a:buClr>
                <a:schemeClr val="dk1"/>
              </a:buClr>
              <a:buFont typeface="Georgia"/>
              <a:buNone/>
              <a:defRPr sz="2000" b="0" i="0" u="none" strike="noStrike" cap="none" baseline="0">
                <a:solidFill>
                  <a:schemeClr val="dk1"/>
                </a:solidFill>
                <a:latin typeface="Georgia"/>
                <a:ea typeface="Georgia"/>
                <a:cs typeface="Georgia"/>
                <a:sym typeface="Georgia"/>
              </a:defRPr>
            </a:lvl7pPr>
            <a:lvl8pPr marL="3200400" marR="0" indent="0" algn="l" rtl="0">
              <a:spcBef>
                <a:spcPts val="0"/>
              </a:spcBef>
              <a:buClr>
                <a:schemeClr val="dk1"/>
              </a:buClr>
              <a:buFont typeface="Georgia"/>
              <a:buNone/>
              <a:defRPr sz="2000" b="0" i="0" u="none" strike="noStrike" cap="none" baseline="0">
                <a:solidFill>
                  <a:schemeClr val="dk1"/>
                </a:solidFill>
                <a:latin typeface="Georgia"/>
                <a:ea typeface="Georgia"/>
                <a:cs typeface="Georgia"/>
                <a:sym typeface="Georgia"/>
              </a:defRPr>
            </a:lvl8pPr>
            <a:lvl9pPr marL="3657600" marR="0" indent="0" algn="l" rtl="0">
              <a:spcBef>
                <a:spcPts val="0"/>
              </a:spcBef>
              <a:buClr>
                <a:schemeClr val="dk1"/>
              </a:buClr>
              <a:buFont typeface="Georgia"/>
              <a:buNone/>
              <a:defRPr sz="2000" b="0" i="0" u="none" strike="noStrike" cap="none" baseline="0">
                <a:solidFill>
                  <a:schemeClr val="dk1"/>
                </a:solidFill>
                <a:latin typeface="Georgia"/>
                <a:ea typeface="Georgia"/>
                <a:cs typeface="Georgia"/>
                <a:sym typeface="Georgia"/>
              </a:defRPr>
            </a:lvl9pPr>
          </a:lstStyle>
          <a:p>
            <a:endParaRPr/>
          </a:p>
        </p:txBody>
      </p:sp>
      <p:sp>
        <p:nvSpPr>
          <p:cNvPr id="35" name="Shape 35"/>
          <p:cNvSpPr txBox="1">
            <a:spLocks noGrp="1"/>
          </p:cNvSpPr>
          <p:nvPr>
            <p:ph type="body" idx="1"/>
          </p:nvPr>
        </p:nvSpPr>
        <p:spPr>
          <a:xfrm>
            <a:off x="2438400" y="5062537"/>
            <a:ext cx="7112099" cy="804899"/>
          </a:xfrm>
          <a:prstGeom prst="rect">
            <a:avLst/>
          </a:prstGeom>
          <a:noFill/>
          <a:ln>
            <a:noFill/>
          </a:ln>
        </p:spPr>
        <p:txBody>
          <a:bodyPr lIns="91425" tIns="91425" rIns="91425" bIns="91425" anchor="t" anchorCtr="0"/>
          <a:lstStyle>
            <a:lvl1pPr marL="0" indent="0" algn="ctr" rtl="0">
              <a:spcBef>
                <a:spcPts val="0"/>
              </a:spcBef>
              <a:buClr>
                <a:srgbClr val="606060"/>
              </a:buClr>
              <a:buFont typeface="Trebuchet MS"/>
              <a:buNone/>
              <a:defRPr sz="1400" b="0" i="0">
                <a:solidFill>
                  <a:srgbClr val="606060"/>
                </a:solidFill>
                <a:latin typeface="Trebuchet MS"/>
                <a:ea typeface="Trebuchet MS"/>
                <a:cs typeface="Trebuchet MS"/>
                <a:sym typeface="Trebuchet MS"/>
              </a:defRPr>
            </a:lvl1pPr>
            <a:lvl2pPr marL="457200" indent="0" rtl="0">
              <a:spcBef>
                <a:spcPts val="0"/>
              </a:spcBef>
              <a:buFont typeface="Georgia"/>
              <a:buNone/>
              <a:defRPr sz="1200"/>
            </a:lvl2pPr>
            <a:lvl3pPr marL="914400" indent="0" rtl="0">
              <a:spcBef>
                <a:spcPts val="0"/>
              </a:spcBef>
              <a:buFont typeface="Georgia"/>
              <a:buNone/>
              <a:defRPr sz="1000"/>
            </a:lvl3pPr>
            <a:lvl4pPr marL="1371600" indent="0" rtl="0">
              <a:spcBef>
                <a:spcPts val="0"/>
              </a:spcBef>
              <a:buFont typeface="Georgia"/>
              <a:buNone/>
              <a:defRPr sz="900"/>
            </a:lvl4pPr>
            <a:lvl5pPr marL="1828800" indent="0" rtl="0">
              <a:spcBef>
                <a:spcPts val="0"/>
              </a:spcBef>
              <a:buFont typeface="Georgia"/>
              <a:buNone/>
              <a:defRPr sz="900"/>
            </a:lvl5pPr>
            <a:lvl6pPr marL="2286000" indent="0" rtl="0">
              <a:spcBef>
                <a:spcPts val="0"/>
              </a:spcBef>
              <a:buFont typeface="Georgia"/>
              <a:buNone/>
              <a:defRPr sz="900"/>
            </a:lvl6pPr>
            <a:lvl7pPr marL="2743200" indent="0" rtl="0">
              <a:spcBef>
                <a:spcPts val="0"/>
              </a:spcBef>
              <a:buFont typeface="Georgia"/>
              <a:buNone/>
              <a:defRPr sz="900"/>
            </a:lvl7pPr>
            <a:lvl8pPr marL="3200400" indent="0" rtl="0">
              <a:spcBef>
                <a:spcPts val="0"/>
              </a:spcBef>
              <a:buFont typeface="Georgia"/>
              <a:buNone/>
              <a:defRPr sz="900"/>
            </a:lvl8pPr>
            <a:lvl9pPr marL="3657600" indent="0" rtl="0">
              <a:spcBef>
                <a:spcPts val="0"/>
              </a:spcBef>
              <a:buFont typeface="Georgia"/>
              <a:buNone/>
              <a:defRPr sz="900"/>
            </a:lvl9pPr>
          </a:lstStyle>
          <a:p>
            <a:endParaRPr/>
          </a:p>
        </p:txBody>
      </p:sp>
    </p:spTree>
    <p:extLst>
      <p:ext uri="{BB962C8B-B14F-4D97-AF65-F5344CB8AC3E}">
        <p14:creationId xmlns:p14="http://schemas.microsoft.com/office/powerpoint/2010/main" val="2765339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pic>
        <p:nvPicPr>
          <p:cNvPr id="5" name="Shape 5"/>
          <p:cNvPicPr preferRelativeResize="0"/>
          <p:nvPr/>
        </p:nvPicPr>
        <p:blipFill rotWithShape="1">
          <a:blip r:embed="rId9">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1143232276"/>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www.ics.uci.edu/~mlearn/MLRepository.html"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3944" y="1037230"/>
            <a:ext cx="10534918" cy="1564302"/>
          </a:xfrm>
        </p:spPr>
        <p:txBody>
          <a:bodyPr>
            <a:normAutofit/>
          </a:bodyPr>
          <a:lstStyle/>
          <a:p>
            <a:r>
              <a:rPr lang="en-US" dirty="0" smtClean="0">
                <a:solidFill>
                  <a:schemeClr val="tx1"/>
                </a:solidFill>
              </a:rPr>
              <a:t>Bank Credit Risk Analysis With Bayesian Network Decision Tool</a:t>
            </a:r>
            <a:endParaRPr lang="en-US" dirty="0">
              <a:solidFill>
                <a:schemeClr val="tx1"/>
              </a:solidFill>
            </a:endParaRPr>
          </a:p>
        </p:txBody>
      </p:sp>
      <p:sp>
        <p:nvSpPr>
          <p:cNvPr id="3" name="Subtitle 2"/>
          <p:cNvSpPr>
            <a:spLocks noGrp="1"/>
          </p:cNvSpPr>
          <p:nvPr>
            <p:ph type="subTitle" idx="1"/>
          </p:nvPr>
        </p:nvSpPr>
        <p:spPr>
          <a:xfrm>
            <a:off x="3737417" y="3422073"/>
            <a:ext cx="4135272" cy="2501479"/>
          </a:xfrm>
        </p:spPr>
        <p:txBody>
          <a:bodyPr>
            <a:normAutofit/>
          </a:bodyPr>
          <a:lstStyle/>
          <a:p>
            <a:r>
              <a:rPr lang="en-US" dirty="0" smtClean="0">
                <a:solidFill>
                  <a:schemeClr val="tx1"/>
                </a:solidFill>
              </a:rPr>
              <a:t>Abhishek Sharma</a:t>
            </a:r>
          </a:p>
          <a:p>
            <a:r>
              <a:rPr lang="en-US" dirty="0" err="1" smtClean="0">
                <a:solidFill>
                  <a:schemeClr val="tx1"/>
                </a:solidFill>
              </a:rPr>
              <a:t>Aishwarya</a:t>
            </a:r>
            <a:r>
              <a:rPr lang="en-US" dirty="0" smtClean="0">
                <a:solidFill>
                  <a:schemeClr val="tx1"/>
                </a:solidFill>
              </a:rPr>
              <a:t> </a:t>
            </a:r>
            <a:r>
              <a:rPr lang="en-US" dirty="0" err="1" smtClean="0">
                <a:solidFill>
                  <a:schemeClr val="tx1"/>
                </a:solidFill>
              </a:rPr>
              <a:t>Mandava</a:t>
            </a:r>
            <a:endParaRPr lang="en-US" dirty="0" smtClean="0">
              <a:solidFill>
                <a:schemeClr val="tx1"/>
              </a:solidFill>
            </a:endParaRPr>
          </a:p>
          <a:p>
            <a:r>
              <a:rPr lang="en-US" dirty="0" err="1" smtClean="0">
                <a:solidFill>
                  <a:schemeClr val="tx1"/>
                </a:solidFill>
              </a:rPr>
              <a:t>Piyush</a:t>
            </a:r>
            <a:r>
              <a:rPr lang="en-US" dirty="0" smtClean="0">
                <a:solidFill>
                  <a:schemeClr val="tx1"/>
                </a:solidFill>
              </a:rPr>
              <a:t> Chopra </a:t>
            </a:r>
          </a:p>
          <a:p>
            <a:r>
              <a:rPr lang="en-US" dirty="0" smtClean="0">
                <a:solidFill>
                  <a:schemeClr val="tx1"/>
                </a:solidFill>
              </a:rPr>
              <a:t>Suruchi J. Ahuja </a:t>
            </a: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6470" y="3422073"/>
            <a:ext cx="2894769" cy="25203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0496" y="3422073"/>
            <a:ext cx="2543140" cy="2189018"/>
          </a:xfrm>
          <a:prstGeom prst="rect">
            <a:avLst/>
          </a:prstGeom>
        </p:spPr>
      </p:pic>
    </p:spTree>
    <p:extLst>
      <p:ext uri="{BB962C8B-B14F-4D97-AF65-F5344CB8AC3E}">
        <p14:creationId xmlns:p14="http://schemas.microsoft.com/office/powerpoint/2010/main" val="4167758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780" y="812042"/>
            <a:ext cx="10363200" cy="784746"/>
          </a:xfrm>
        </p:spPr>
        <p:txBody>
          <a:bodyPr/>
          <a:lstStyle/>
          <a:p>
            <a:r>
              <a:rPr lang="en-US" sz="3200" dirty="0" smtClean="0">
                <a:solidFill>
                  <a:schemeClr val="tx1"/>
                </a:solidFill>
                <a:latin typeface="Times New Roman" panose="02020603050405020304" pitchFamily="18" charset="0"/>
                <a:cs typeface="Times New Roman" panose="02020603050405020304" pitchFamily="18" charset="0"/>
              </a:rPr>
              <a:t>Snapshot of the Data set</a:t>
            </a:r>
            <a:endParaRPr lang="en-US" sz="32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54842" y="1503362"/>
            <a:ext cx="11559654" cy="53546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16179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2" y="692727"/>
            <a:ext cx="10363200" cy="1143000"/>
          </a:xfrm>
        </p:spPr>
        <p:txBody>
          <a:bodyPr/>
          <a:lstStyle/>
          <a:p>
            <a:pPr algn="ctr"/>
            <a:r>
              <a:rPr lang="en-US" sz="4000" b="1" dirty="0" smtClean="0">
                <a:solidFill>
                  <a:schemeClr val="tx1"/>
                </a:solidFill>
                <a:latin typeface="Times New Roman" panose="02020603050405020304" pitchFamily="18" charset="0"/>
                <a:cs typeface="Times New Roman" panose="02020603050405020304" pitchFamily="18" charset="0"/>
              </a:rPr>
              <a:t>Main aim of the project :</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body" idx="1"/>
          </p:nvPr>
        </p:nvSpPr>
        <p:spPr>
          <a:xfrm>
            <a:off x="683652" y="1690687"/>
            <a:ext cx="10907333" cy="4697233"/>
          </a:xfrm>
        </p:spPr>
        <p:txBody>
          <a:bodyPr/>
          <a:lstStyle/>
          <a:p>
            <a:pPr marL="342900" indent="-342900" algn="just">
              <a:buFont typeface="Arial" panose="020B0604020202020204" pitchFamily="34" charset="0"/>
              <a:buChar char="•"/>
            </a:pPr>
            <a:r>
              <a:rPr lang="en-US" sz="2600" dirty="0" smtClean="0">
                <a:solidFill>
                  <a:schemeClr val="tx1"/>
                </a:solidFill>
                <a:latin typeface="Times New Roman" panose="02020603050405020304" pitchFamily="18" charset="0"/>
                <a:cs typeface="Times New Roman" panose="02020603050405020304" pitchFamily="18" charset="0"/>
              </a:rPr>
              <a:t>New applicants for credit can also be evaluated on these 20 "predictor" variables. We want to develop a credit scoring rule that can be used to determine if a new applicant is a good credit risk or a bad credit risk, based on values for one or more of the predictor variables. </a:t>
            </a:r>
          </a:p>
          <a:p>
            <a:pPr marL="342900" indent="-342900" algn="just">
              <a:buFont typeface="Arial" panose="020B0604020202020204" pitchFamily="34" charset="0"/>
              <a:buChar char="•"/>
            </a:pPr>
            <a:r>
              <a:rPr lang="en-US" sz="2600" dirty="0" smtClean="0">
                <a:solidFill>
                  <a:schemeClr val="tx1"/>
                </a:solidFill>
                <a:latin typeface="Times New Roman" panose="02020603050405020304" pitchFamily="18" charset="0"/>
                <a:cs typeface="Times New Roman" panose="02020603050405020304" pitchFamily="18" charset="0"/>
              </a:rPr>
              <a:t>Developing of general techniques to model bank credit risk analysis.</a:t>
            </a:r>
          </a:p>
          <a:p>
            <a:pPr marL="342900" indent="-342900" algn="just">
              <a:buFont typeface="Arial" panose="020B0604020202020204" pitchFamily="34" charset="0"/>
              <a:buChar char="•"/>
            </a:pPr>
            <a:r>
              <a:rPr lang="en-US" sz="2600" dirty="0" smtClean="0">
                <a:solidFill>
                  <a:schemeClr val="tx1"/>
                </a:solidFill>
                <a:latin typeface="Times New Roman" panose="02020603050405020304" pitchFamily="18" charset="0"/>
                <a:cs typeface="Times New Roman" panose="02020603050405020304" pitchFamily="18" charset="0"/>
              </a:rPr>
              <a:t>Developing a simple design for a Bayesian network nodes and a simple algorithm for the calculation of probability of conditional tables.</a:t>
            </a:r>
          </a:p>
          <a:p>
            <a:pPr marL="342900" indent="-342900" algn="just">
              <a:buFont typeface="Arial" panose="020B0604020202020204" pitchFamily="34" charset="0"/>
              <a:buChar char="•"/>
            </a:pPr>
            <a:r>
              <a:rPr lang="en-US" sz="2600" dirty="0" smtClean="0">
                <a:solidFill>
                  <a:schemeClr val="tx1"/>
                </a:solidFill>
                <a:latin typeface="Times New Roman" panose="02020603050405020304" pitchFamily="18" charset="0"/>
                <a:cs typeface="Times New Roman" panose="02020603050405020304" pitchFamily="18" charset="0"/>
              </a:rPr>
              <a:t>To compare the approaches of various Bayesian network models </a:t>
            </a:r>
          </a:p>
          <a:p>
            <a:pPr marL="342900" indent="-342900" algn="just">
              <a:buFont typeface="Arial" panose="020B0604020202020204" pitchFamily="34" charset="0"/>
              <a:buChar char="•"/>
            </a:pPr>
            <a:r>
              <a:rPr lang="en-US" sz="2600" dirty="0" smtClean="0">
                <a:solidFill>
                  <a:schemeClr val="tx1"/>
                </a:solidFill>
                <a:latin typeface="Times New Roman" panose="02020603050405020304" pitchFamily="18" charset="0"/>
                <a:cs typeface="Times New Roman" panose="02020603050405020304" pitchFamily="18" charset="0"/>
              </a:rPr>
              <a:t>General discussion about the advantages of Probabilistic Graphical Models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863387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023" y="637450"/>
            <a:ext cx="10363200" cy="891099"/>
          </a:xfrm>
        </p:spPr>
        <p:txBody>
          <a:bodyPr/>
          <a:lstStyle/>
          <a:p>
            <a:pPr algn="ctr"/>
            <a:r>
              <a:rPr lang="en-US" sz="3600" b="1" dirty="0" smtClean="0">
                <a:solidFill>
                  <a:schemeClr val="tx1"/>
                </a:solidFill>
              </a:rPr>
              <a:t>Bayesian Network</a:t>
            </a:r>
            <a:endParaRPr lang="en-US" sz="3600" b="1" dirty="0">
              <a:solidFill>
                <a:schemeClr val="tx1"/>
              </a:solidFill>
            </a:endParaRPr>
          </a:p>
        </p:txBody>
      </p:sp>
      <p:sp>
        <p:nvSpPr>
          <p:cNvPr id="3" name="Content Placeholder 2"/>
          <p:cNvSpPr>
            <a:spLocks noGrp="1"/>
          </p:cNvSpPr>
          <p:nvPr>
            <p:ph type="body" idx="1"/>
          </p:nvPr>
        </p:nvSpPr>
        <p:spPr>
          <a:xfrm>
            <a:off x="352023" y="1780450"/>
            <a:ext cx="11487954" cy="4689623"/>
          </a:xfrm>
        </p:spPr>
        <p:txBody>
          <a:bodyPr>
            <a:noAutofit/>
          </a:bodyPr>
          <a:lstStyle/>
          <a:p>
            <a:pPr marL="342900" indent="-342900" algn="just">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Bayesian Networks </a:t>
            </a:r>
            <a:r>
              <a:rPr lang="en-US" sz="2400" dirty="0" smtClean="0">
                <a:solidFill>
                  <a:schemeClr val="tx1"/>
                </a:solidFill>
                <a:latin typeface="Times New Roman" panose="02020603050405020304" pitchFamily="18" charset="0"/>
                <a:cs typeface="Times New Roman" panose="02020603050405020304" pitchFamily="18" charset="0"/>
              </a:rPr>
              <a:t>- graphical </a:t>
            </a:r>
            <a:r>
              <a:rPr lang="en-US" sz="2400" dirty="0">
                <a:solidFill>
                  <a:schemeClr val="tx1"/>
                </a:solidFill>
                <a:latin typeface="Times New Roman" panose="02020603050405020304" pitchFamily="18" charset="0"/>
                <a:cs typeface="Times New Roman" panose="02020603050405020304" pitchFamily="18" charset="0"/>
              </a:rPr>
              <a:t>model </a:t>
            </a:r>
            <a:r>
              <a:rPr lang="en-US" sz="2400" dirty="0" smtClean="0">
                <a:solidFill>
                  <a:schemeClr val="tx1"/>
                </a:solidFill>
                <a:latin typeface="Times New Roman" panose="02020603050405020304" pitchFamily="18" charset="0"/>
                <a:cs typeface="Times New Roman" panose="02020603050405020304" pitchFamily="18" charset="0"/>
              </a:rPr>
              <a:t>representing </a:t>
            </a:r>
            <a:r>
              <a:rPr lang="en-US" sz="2400" dirty="0">
                <a:solidFill>
                  <a:schemeClr val="tx1"/>
                </a:solidFill>
                <a:latin typeface="Times New Roman" panose="02020603050405020304" pitchFamily="18" charset="0"/>
                <a:cs typeface="Times New Roman" panose="02020603050405020304" pitchFamily="18" charset="0"/>
              </a:rPr>
              <a:t>the complete probability distribution and the independencies involved </a:t>
            </a:r>
            <a:r>
              <a:rPr lang="en-US" sz="2400" dirty="0" smtClean="0">
                <a:solidFill>
                  <a:schemeClr val="tx1"/>
                </a:solidFill>
                <a:latin typeface="Times New Roman" panose="02020603050405020304" pitchFamily="18" charset="0"/>
                <a:cs typeface="Times New Roman" panose="02020603050405020304" pitchFamily="18" charset="0"/>
              </a:rPr>
              <a:t>as </a:t>
            </a:r>
            <a:r>
              <a:rPr lang="en-US" sz="2400" dirty="0">
                <a:solidFill>
                  <a:schemeClr val="tx1"/>
                </a:solidFill>
                <a:latin typeface="Times New Roman" panose="02020603050405020304" pitchFamily="18" charset="0"/>
                <a:cs typeface="Times New Roman" panose="02020603050405020304" pitchFamily="18" charset="0"/>
              </a:rPr>
              <a:t>directed </a:t>
            </a:r>
            <a:r>
              <a:rPr lang="en-US" sz="2400" dirty="0" smtClean="0">
                <a:solidFill>
                  <a:schemeClr val="tx1"/>
                </a:solidFill>
                <a:latin typeface="Times New Roman" panose="02020603050405020304" pitchFamily="18" charset="0"/>
                <a:cs typeface="Times New Roman" panose="02020603050405020304" pitchFamily="18" charset="0"/>
              </a:rPr>
              <a:t>graphs.</a:t>
            </a:r>
          </a:p>
          <a:p>
            <a:pPr marL="342900" indent="-342900" algn="just">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It is a very strong decision tool </a:t>
            </a:r>
          </a:p>
          <a:p>
            <a:pPr marL="342900" indent="-342900" algn="just">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Capable of doing inferences even when noisy and incomplete data are available. </a:t>
            </a:r>
          </a:p>
          <a:p>
            <a:pPr marL="342900" indent="-342900" algn="just">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Representation of both quantitative and qualitative knowledge. </a:t>
            </a:r>
          </a:p>
          <a:p>
            <a:pPr marL="342900" indent="-342900" algn="just">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In the bank credit risk analysis, both objective and subjective factors are available. Bayesian Networks consists of nodes and directed links. Each node represents a random variable or events. </a:t>
            </a:r>
          </a:p>
          <a:p>
            <a:pPr marL="342900" indent="-342900" algn="just">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Directed links show the cause – effect relation between nodes. Each node has conditional probability tables.</a:t>
            </a:r>
          </a:p>
          <a:p>
            <a:pPr marL="342900" indent="-342900" algn="just">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The graph has no directed cycles. This means there is no feedback between nodes. Thus the direction of links is important.</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72445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71600"/>
            <a:ext cx="10363200" cy="837703"/>
          </a:xfrm>
        </p:spPr>
        <p:txBody>
          <a:bodyPr/>
          <a:lstStyle/>
          <a:p>
            <a:pPr algn="ctr"/>
            <a:r>
              <a:rPr lang="en-US" sz="3200" dirty="0" smtClean="0">
                <a:solidFill>
                  <a:schemeClr val="tx1"/>
                </a:solidFill>
                <a:latin typeface="Times New Roman" panose="02020603050405020304" pitchFamily="18" charset="0"/>
                <a:cs typeface="Times New Roman" panose="02020603050405020304" pitchFamily="18" charset="0"/>
              </a:rPr>
              <a:t>Source of Idea</a:t>
            </a:r>
            <a:endParaRPr lang="en-US" sz="32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610436" y="2209303"/>
            <a:ext cx="9170988" cy="3698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689045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dirty="0" smtClean="0">
                <a:solidFill>
                  <a:schemeClr val="tx1"/>
                </a:solidFill>
                <a:latin typeface="Times New Roman" panose="02020603050405020304" pitchFamily="18" charset="0"/>
                <a:cs typeface="Times New Roman" panose="02020603050405020304" pitchFamily="18" charset="0"/>
              </a:rPr>
              <a:t>Learning of Bayes Net</a:t>
            </a: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algn="just"/>
            <a:r>
              <a:rPr lang="en-US" sz="2400" dirty="0" smtClean="0">
                <a:solidFill>
                  <a:schemeClr val="tx1"/>
                </a:solidFill>
                <a:latin typeface="Times New Roman" panose="02020603050405020304" pitchFamily="18" charset="0"/>
                <a:cs typeface="Times New Roman" panose="02020603050405020304" pitchFamily="18" charset="0"/>
              </a:rPr>
              <a:t>Four categories of learning problems</a:t>
            </a:r>
          </a:p>
          <a:p>
            <a:pPr marL="285750" indent="-285750" algn="just">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Graph structure may be known/ unknown</a:t>
            </a:r>
          </a:p>
          <a:p>
            <a:pPr marL="285750" indent="-285750" algn="just">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Variable values may be fully observed / partly observed.</a:t>
            </a:r>
          </a:p>
          <a:p>
            <a:pPr algn="just"/>
            <a:endParaRPr lang="en-US" sz="2400" dirty="0">
              <a:solidFill>
                <a:schemeClr val="tx1"/>
              </a:solidFill>
              <a:latin typeface="Times New Roman" panose="02020603050405020304" pitchFamily="18" charset="0"/>
              <a:cs typeface="Times New Roman" panose="02020603050405020304" pitchFamily="18" charset="0"/>
            </a:endParaRPr>
          </a:p>
          <a:p>
            <a:pPr algn="just"/>
            <a:r>
              <a:rPr lang="en-US" sz="2400" dirty="0" smtClean="0">
                <a:solidFill>
                  <a:schemeClr val="tx1"/>
                </a:solidFill>
                <a:latin typeface="Times New Roman" panose="02020603050405020304" pitchFamily="18" charset="0"/>
                <a:cs typeface="Times New Roman" panose="02020603050405020304" pitchFamily="18" charset="0"/>
              </a:rPr>
              <a:t>In our case, The data is fully observed and the graph structure is unknown. Hence we move forward to learning those methods which involve such a case.</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9987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6073"/>
            <a:ext cx="10363200" cy="1039091"/>
          </a:xfrm>
        </p:spPr>
        <p:txBody>
          <a:bodyPr/>
          <a:lstStyle/>
          <a:p>
            <a:pPr algn="ctr"/>
            <a:r>
              <a:rPr lang="en-US" sz="3600" dirty="0" smtClean="0">
                <a:solidFill>
                  <a:schemeClr val="tx1"/>
                </a:solidFill>
              </a:rPr>
              <a:t>Total Methods considered.</a:t>
            </a:r>
            <a:endParaRPr lang="en-US" sz="3600" dirty="0">
              <a:solidFill>
                <a:schemeClr val="tx1"/>
              </a:solidFill>
            </a:endParaRPr>
          </a:p>
        </p:txBody>
      </p:sp>
      <p:sp>
        <p:nvSpPr>
          <p:cNvPr id="3" name="Text Placeholder 2"/>
          <p:cNvSpPr>
            <a:spLocks noGrp="1"/>
          </p:cNvSpPr>
          <p:nvPr>
            <p:ph type="body" idx="1"/>
          </p:nvPr>
        </p:nvSpPr>
        <p:spPr>
          <a:xfrm>
            <a:off x="471055" y="2175164"/>
            <a:ext cx="10806545" cy="3768436"/>
          </a:xfrm>
        </p:spPr>
        <p:txBody>
          <a:bodyPr/>
          <a:lstStyle/>
          <a:p>
            <a:r>
              <a:rPr lang="en-US" sz="2400" b="1" dirty="0" smtClean="0">
                <a:solidFill>
                  <a:schemeClr val="tx1"/>
                </a:solidFill>
                <a:latin typeface="Times New Roman" panose="02020603050405020304" pitchFamily="18" charset="0"/>
                <a:cs typeface="Times New Roman" panose="02020603050405020304" pitchFamily="18" charset="0"/>
              </a:rPr>
              <a:t>Naïve </a:t>
            </a:r>
            <a:r>
              <a:rPr lang="en-US" sz="2400" b="1" dirty="0" err="1" smtClean="0">
                <a:solidFill>
                  <a:schemeClr val="tx1"/>
                </a:solidFill>
                <a:latin typeface="Times New Roman" panose="02020603050405020304" pitchFamily="18" charset="0"/>
                <a:cs typeface="Times New Roman" panose="02020603050405020304" pitchFamily="18" charset="0"/>
              </a:rPr>
              <a:t>bayes</a:t>
            </a:r>
            <a:endParaRPr lang="en-US" sz="2400" b="1" dirty="0">
              <a:solidFill>
                <a:schemeClr val="tx1"/>
              </a:solidFill>
              <a:latin typeface="Times New Roman" panose="02020603050405020304" pitchFamily="18" charset="0"/>
              <a:cs typeface="Times New Roman" panose="02020603050405020304" pitchFamily="18" charset="0"/>
            </a:endParaRPr>
          </a:p>
          <a:p>
            <a:endParaRPr lang="en-US" sz="2400" dirty="0" smtClean="0">
              <a:solidFill>
                <a:schemeClr val="tx1"/>
              </a:solidFill>
              <a:latin typeface="Times New Roman" panose="02020603050405020304" pitchFamily="18" charset="0"/>
              <a:cs typeface="Times New Roman" panose="02020603050405020304" pitchFamily="18" charset="0"/>
            </a:endParaRPr>
          </a:p>
          <a:p>
            <a:r>
              <a:rPr lang="en-US" sz="2400" b="1" dirty="0" smtClean="0">
                <a:solidFill>
                  <a:schemeClr val="tx1"/>
                </a:solidFill>
                <a:latin typeface="Times New Roman" panose="02020603050405020304" pitchFamily="18" charset="0"/>
                <a:cs typeface="Times New Roman" panose="02020603050405020304" pitchFamily="18" charset="0"/>
              </a:rPr>
              <a:t>Tree Augmented </a:t>
            </a:r>
            <a:r>
              <a:rPr lang="en-US" sz="2400" b="1" dirty="0" err="1" smtClean="0">
                <a:solidFill>
                  <a:schemeClr val="tx1"/>
                </a:solidFill>
                <a:latin typeface="Times New Roman" panose="02020603050405020304" pitchFamily="18" charset="0"/>
                <a:cs typeface="Times New Roman" panose="02020603050405020304" pitchFamily="18" charset="0"/>
              </a:rPr>
              <a:t>Mentods</a:t>
            </a:r>
            <a:r>
              <a:rPr lang="en-US" sz="2400" b="1" dirty="0" smtClean="0">
                <a:solidFill>
                  <a:schemeClr val="tx1"/>
                </a:solidFill>
                <a:latin typeface="Times New Roman" panose="02020603050405020304" pitchFamily="18" charset="0"/>
                <a:cs typeface="Times New Roman" panose="02020603050405020304" pitchFamily="18" charset="0"/>
              </a:rPr>
              <a:t>:</a:t>
            </a:r>
          </a:p>
          <a:p>
            <a:pPr marL="285750" lvl="1" indent="-285750">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Backward </a:t>
            </a:r>
            <a:r>
              <a:rPr lang="en-US" sz="2400" dirty="0">
                <a:solidFill>
                  <a:schemeClr val="tx1"/>
                </a:solidFill>
                <a:latin typeface="Times New Roman" panose="02020603050405020304" pitchFamily="18" charset="0"/>
                <a:cs typeface="Times New Roman" panose="02020603050405020304" pitchFamily="18" charset="0"/>
              </a:rPr>
              <a:t>sequential elimination and  joining (BSEJ) </a:t>
            </a:r>
            <a:endParaRPr lang="en-US" sz="2400" dirty="0" smtClean="0">
              <a:solidFill>
                <a:schemeClr val="tx1"/>
              </a:solidFill>
              <a:latin typeface="Times New Roman" panose="02020603050405020304" pitchFamily="18" charset="0"/>
              <a:cs typeface="Times New Roman" panose="02020603050405020304" pitchFamily="18" charset="0"/>
            </a:endParaRPr>
          </a:p>
          <a:p>
            <a:pPr marL="285750" lvl="1" indent="-285750">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Forward Sequential Selection and Joining(FSSJ)</a:t>
            </a:r>
          </a:p>
          <a:p>
            <a:pPr marL="285750" lvl="1" indent="-285750">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Hill-Climbing </a:t>
            </a:r>
            <a:endParaRPr lang="en-US" sz="2400" dirty="0">
              <a:solidFill>
                <a:schemeClr val="tx1"/>
              </a:solidFill>
              <a:latin typeface="Times New Roman" panose="02020603050405020304" pitchFamily="18" charset="0"/>
              <a:cs typeface="Times New Roman" panose="02020603050405020304" pitchFamily="18" charset="0"/>
            </a:endParaRPr>
          </a:p>
          <a:p>
            <a:pPr marL="285750" lvl="1" indent="-285750">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Hill-climbing </a:t>
            </a:r>
            <a:r>
              <a:rPr lang="en-US" sz="2400" dirty="0">
                <a:solidFill>
                  <a:schemeClr val="tx1"/>
                </a:solidFill>
                <a:latin typeface="Times New Roman" panose="02020603050405020304" pitchFamily="18" charset="0"/>
                <a:cs typeface="Times New Roman" panose="02020603050405020304" pitchFamily="18" charset="0"/>
              </a:rPr>
              <a:t>super-parent </a:t>
            </a:r>
            <a:r>
              <a:rPr lang="en-US" sz="2400" dirty="0" smtClean="0">
                <a:solidFill>
                  <a:schemeClr val="tx1"/>
                </a:solidFill>
                <a:latin typeface="Times New Roman" panose="02020603050405020304" pitchFamily="18" charset="0"/>
                <a:cs typeface="Times New Roman" panose="02020603050405020304" pitchFamily="18" charset="0"/>
              </a:rPr>
              <a:t>naive </a:t>
            </a:r>
            <a:r>
              <a:rPr lang="en-US" sz="2400" dirty="0">
                <a:solidFill>
                  <a:schemeClr val="tx1"/>
                </a:solidFill>
                <a:latin typeface="Times New Roman" panose="02020603050405020304" pitchFamily="18" charset="0"/>
                <a:cs typeface="Times New Roman" panose="02020603050405020304" pitchFamily="18" charset="0"/>
              </a:rPr>
              <a:t>Bayes</a:t>
            </a:r>
            <a:endParaRPr lang="en-US" sz="2400" dirty="0" smtClean="0">
              <a:solidFill>
                <a:schemeClr val="tx1"/>
              </a:solidFill>
              <a:latin typeface="Times New Roman" panose="02020603050405020304" pitchFamily="18" charset="0"/>
              <a:cs typeface="Times New Roman" panose="02020603050405020304" pitchFamily="18" charset="0"/>
            </a:endParaRPr>
          </a:p>
          <a:p>
            <a:pPr marL="285750" lvl="4" indent="-285750">
              <a:buFont typeface="Arial" panose="020B0604020202020204" pitchFamily="34" charset="0"/>
              <a:buChar char="•"/>
            </a:pPr>
            <a:r>
              <a:rPr lang="en-US" sz="2400" i="0" dirty="0" smtClean="0">
                <a:solidFill>
                  <a:schemeClr val="tx1"/>
                </a:solidFill>
                <a:latin typeface="Times New Roman" panose="02020603050405020304" pitchFamily="18" charset="0"/>
                <a:cs typeface="Times New Roman" panose="02020603050405020304" pitchFamily="18" charset="0"/>
              </a:rPr>
              <a:t>Chow-Liu’s </a:t>
            </a:r>
            <a:r>
              <a:rPr lang="en-US" sz="2400" i="0" dirty="0">
                <a:solidFill>
                  <a:schemeClr val="tx1"/>
                </a:solidFill>
                <a:latin typeface="Times New Roman" panose="02020603050405020304" pitchFamily="18" charset="0"/>
                <a:cs typeface="Times New Roman" panose="02020603050405020304" pitchFamily="18" charset="0"/>
              </a:rPr>
              <a:t>algorithm for one-dependence estimators </a:t>
            </a:r>
            <a:endParaRPr lang="en-US" sz="2400" i="0" dirty="0" smtClean="0">
              <a:solidFill>
                <a:schemeClr val="tx1"/>
              </a:solidFill>
              <a:latin typeface="Times New Roman" panose="02020603050405020304" pitchFamily="18" charset="0"/>
              <a:cs typeface="Times New Roman" panose="02020603050405020304" pitchFamily="18" charset="0"/>
            </a:endParaRPr>
          </a:p>
          <a:p>
            <a:pPr lvl="4"/>
            <a:endParaRPr lang="en-US" sz="2400" b="1" i="0" dirty="0" smtClean="0">
              <a:solidFill>
                <a:schemeClr val="tx1"/>
              </a:solidFill>
              <a:latin typeface="Times New Roman" panose="02020603050405020304" pitchFamily="18" charset="0"/>
              <a:cs typeface="Times New Roman" panose="02020603050405020304" pitchFamily="18" charset="0"/>
            </a:endParaRPr>
          </a:p>
          <a:p>
            <a:r>
              <a:rPr lang="en-US" sz="2400" b="1" dirty="0" smtClean="0">
                <a:solidFill>
                  <a:schemeClr val="tx1"/>
                </a:solidFill>
                <a:latin typeface="Times New Roman" panose="02020603050405020304" pitchFamily="18" charset="0"/>
                <a:cs typeface="Times New Roman" panose="02020603050405020304" pitchFamily="18" charset="0"/>
              </a:rPr>
              <a:t>Hill-climbing score-based</a:t>
            </a:r>
          </a:p>
          <a:p>
            <a:r>
              <a:rPr lang="en-US" sz="2400" b="1" dirty="0" smtClean="0">
                <a:solidFill>
                  <a:schemeClr val="tx1"/>
                </a:solidFill>
                <a:latin typeface="Times New Roman" panose="02020603050405020304" pitchFamily="18" charset="0"/>
                <a:cs typeface="Times New Roman" panose="02020603050405020304" pitchFamily="18" charset="0"/>
              </a:rPr>
              <a:t>Handcrafted Domain Network</a:t>
            </a:r>
          </a:p>
          <a:p>
            <a:r>
              <a:rPr lang="en-US" b="1" dirty="0"/>
              <a:t>	</a:t>
            </a:r>
          </a:p>
        </p:txBody>
      </p:sp>
    </p:spTree>
    <p:extLst>
      <p:ext uri="{BB962C8B-B14F-4D97-AF65-F5344CB8AC3E}">
        <p14:creationId xmlns:p14="http://schemas.microsoft.com/office/powerpoint/2010/main" val="3158980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456" y="1071349"/>
            <a:ext cx="10363200" cy="1143000"/>
          </a:xfrm>
        </p:spPr>
        <p:txBody>
          <a:bodyPr/>
          <a:lstStyle/>
          <a:p>
            <a:pPr algn="ctr"/>
            <a:r>
              <a:rPr lang="en-US" sz="4000" dirty="0" smtClean="0">
                <a:solidFill>
                  <a:schemeClr val="tx1"/>
                </a:solidFill>
                <a:latin typeface="Times New Roman" panose="02020603050405020304" pitchFamily="18" charset="0"/>
                <a:cs typeface="Times New Roman" panose="02020603050405020304" pitchFamily="18" charset="0"/>
              </a:rPr>
              <a:t>Naïve Bayes</a:t>
            </a:r>
            <a:endParaRPr lang="en-US" sz="40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346531" y="1948455"/>
            <a:ext cx="9890125" cy="4351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950441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396"/>
          </a:xfrm>
        </p:spPr>
        <p:txBody>
          <a:bodyPr>
            <a:normAutofit/>
          </a:bodyPr>
          <a:lstStyle/>
          <a:p>
            <a:pPr algn="ctr"/>
            <a:r>
              <a:rPr lang="en-US" dirty="0" smtClean="0"/>
              <a:t>Naïve Bayes </a:t>
            </a:r>
            <a:endParaRPr lang="en-US" dirty="0"/>
          </a:p>
        </p:txBody>
      </p:sp>
      <p:sp>
        <p:nvSpPr>
          <p:cNvPr id="3" name="Content Placeholder 2"/>
          <p:cNvSpPr>
            <a:spLocks noGrp="1"/>
          </p:cNvSpPr>
          <p:nvPr>
            <p:ph type="body" idx="1"/>
          </p:nvPr>
        </p:nvSpPr>
        <p:spPr>
          <a:xfrm>
            <a:off x="502276" y="1184856"/>
            <a:ext cx="10851524" cy="4992107"/>
          </a:xfrm>
        </p:spPr>
        <p:txBody>
          <a:bodyPr>
            <a:normAutofit/>
          </a:bodyPr>
          <a:lstStyle/>
          <a:p>
            <a:pPr marL="342900" indent="-342900" algn="just">
              <a:buFont typeface="Wingdings" panose="05000000000000000000" pitchFamily="2" charset="2"/>
              <a:buChar char="§"/>
            </a:pPr>
            <a:r>
              <a:rPr lang="en-US" sz="2000" dirty="0" smtClean="0">
                <a:solidFill>
                  <a:schemeClr val="tx1"/>
                </a:solidFill>
                <a:latin typeface="Times New Roman" panose="02020603050405020304" pitchFamily="18" charset="0"/>
                <a:cs typeface="Times New Roman" panose="02020603050405020304" pitchFamily="18" charset="0"/>
              </a:rPr>
              <a:t>Naive </a:t>
            </a:r>
            <a:r>
              <a:rPr lang="en-US" sz="2000" dirty="0">
                <a:solidFill>
                  <a:schemeClr val="tx1"/>
                </a:solidFill>
                <a:latin typeface="Times New Roman" panose="02020603050405020304" pitchFamily="18" charset="0"/>
                <a:cs typeface="Times New Roman" panose="02020603050405020304" pitchFamily="18" charset="0"/>
              </a:rPr>
              <a:t>Bayes classifiers </a:t>
            </a:r>
            <a:r>
              <a:rPr lang="en-US" sz="2000" dirty="0" smtClean="0">
                <a:solidFill>
                  <a:schemeClr val="tx1"/>
                </a:solidFill>
                <a:latin typeface="Times New Roman" panose="02020603050405020304" pitchFamily="18" charset="0"/>
                <a:cs typeface="Times New Roman" panose="02020603050405020304" pitchFamily="18" charset="0"/>
              </a:rPr>
              <a:t>- applying Bayes’ theorem with </a:t>
            </a:r>
            <a:r>
              <a:rPr lang="en-US" sz="2000" dirty="0">
                <a:solidFill>
                  <a:schemeClr val="tx1"/>
                </a:solidFill>
                <a:latin typeface="Times New Roman" panose="02020603050405020304" pitchFamily="18" charset="0"/>
                <a:cs typeface="Times New Roman" panose="02020603050405020304" pitchFamily="18" charset="0"/>
              </a:rPr>
              <a:t>strong (</a:t>
            </a:r>
            <a:r>
              <a:rPr lang="en-US" sz="2000" dirty="0" smtClean="0">
                <a:solidFill>
                  <a:schemeClr val="tx1"/>
                </a:solidFill>
                <a:latin typeface="Times New Roman" panose="02020603050405020304" pitchFamily="18" charset="0"/>
                <a:cs typeface="Times New Roman" panose="02020603050405020304" pitchFamily="18" charset="0"/>
              </a:rPr>
              <a:t>naive)independence assumptions </a:t>
            </a:r>
            <a:r>
              <a:rPr lang="en-US" sz="2000" dirty="0">
                <a:solidFill>
                  <a:schemeClr val="tx1"/>
                </a:solidFill>
                <a:latin typeface="Times New Roman" panose="02020603050405020304" pitchFamily="18" charset="0"/>
                <a:cs typeface="Times New Roman" panose="02020603050405020304" pitchFamily="18" charset="0"/>
              </a:rPr>
              <a:t>between the features</a:t>
            </a:r>
            <a:r>
              <a:rPr lang="en-US" sz="2000" dirty="0" smtClean="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 </a:t>
            </a:r>
            <a:endParaRPr lang="en-US" sz="2000" dirty="0" smtClean="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000" dirty="0" smtClean="0">
                <a:solidFill>
                  <a:schemeClr val="tx1"/>
                </a:solidFill>
                <a:latin typeface="Times New Roman" panose="02020603050405020304" pitchFamily="18" charset="0"/>
                <a:cs typeface="Times New Roman" panose="02020603050405020304" pitchFamily="18" charset="0"/>
              </a:rPr>
              <a:t>Naive </a:t>
            </a:r>
            <a:r>
              <a:rPr lang="en-US" sz="2000" dirty="0">
                <a:solidFill>
                  <a:schemeClr val="tx1"/>
                </a:solidFill>
                <a:latin typeface="Times New Roman" panose="02020603050405020304" pitchFamily="18" charset="0"/>
                <a:cs typeface="Times New Roman" panose="02020603050405020304" pitchFamily="18" charset="0"/>
              </a:rPr>
              <a:t>Bayes classifiers are highly scalable, requiring a number of parameters linear in the number of variables (features/predictors) in a learning problem</a:t>
            </a:r>
            <a:r>
              <a:rPr lang="en-US" sz="2000" dirty="0" smtClean="0">
                <a:solidFill>
                  <a:schemeClr val="tx1"/>
                </a:solidFill>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
            </a:pPr>
            <a:r>
              <a:rPr lang="en-US" sz="2000" dirty="0" smtClean="0">
                <a:solidFill>
                  <a:schemeClr val="tx1"/>
                </a:solidFill>
                <a:latin typeface="Times New Roman" panose="02020603050405020304" pitchFamily="18" charset="0"/>
                <a:cs typeface="Times New Roman" panose="02020603050405020304" pitchFamily="18" charset="0"/>
              </a:rPr>
              <a:t>Maximum-likelihood</a:t>
            </a:r>
            <a:r>
              <a:rPr lang="en-US" sz="2000" dirty="0">
                <a:solidFill>
                  <a:schemeClr val="tx1"/>
                </a:solidFill>
                <a:latin typeface="Times New Roman" panose="02020603050405020304" pitchFamily="18" charset="0"/>
                <a:cs typeface="Times New Roman" panose="02020603050405020304" pitchFamily="18" charset="0"/>
              </a:rPr>
              <a:t> training can be done by evaluating a </a:t>
            </a:r>
            <a:r>
              <a:rPr lang="en-US" sz="2000" dirty="0" smtClean="0">
                <a:solidFill>
                  <a:schemeClr val="tx1"/>
                </a:solidFill>
                <a:latin typeface="Times New Roman" panose="02020603050405020304" pitchFamily="18" charset="0"/>
                <a:cs typeface="Times New Roman" panose="02020603050405020304" pitchFamily="18" charset="0"/>
              </a:rPr>
              <a:t>closed-form expression,</a:t>
            </a:r>
            <a:r>
              <a:rPr lang="en-US" sz="2000" dirty="0">
                <a:solidFill>
                  <a:schemeClr val="tx1"/>
                </a:solidFill>
                <a:latin typeface="Times New Roman" panose="02020603050405020304" pitchFamily="18" charset="0"/>
                <a:cs typeface="Times New Roman" panose="02020603050405020304" pitchFamily="18" charset="0"/>
              </a:rPr>
              <a:t> which </a:t>
            </a:r>
            <a:r>
              <a:rPr lang="en-US" sz="2000" dirty="0" smtClean="0">
                <a:solidFill>
                  <a:schemeClr val="tx1"/>
                </a:solidFill>
                <a:latin typeface="Times New Roman" panose="02020603050405020304" pitchFamily="18" charset="0"/>
                <a:cs typeface="Times New Roman" panose="02020603050405020304" pitchFamily="18" charset="0"/>
              </a:rPr>
              <a:t>takes linear time, </a:t>
            </a:r>
            <a:r>
              <a:rPr lang="en-US" sz="2000" dirty="0">
                <a:solidFill>
                  <a:schemeClr val="tx1"/>
                </a:solidFill>
                <a:latin typeface="Times New Roman" panose="02020603050405020304" pitchFamily="18" charset="0"/>
                <a:cs typeface="Times New Roman" panose="02020603050405020304" pitchFamily="18" charset="0"/>
              </a:rPr>
              <a:t>rather than by </a:t>
            </a:r>
            <a:r>
              <a:rPr lang="en-US" sz="2000" dirty="0" smtClean="0">
                <a:solidFill>
                  <a:schemeClr val="tx1"/>
                </a:solidFill>
                <a:latin typeface="Times New Roman" panose="02020603050405020304" pitchFamily="18" charset="0"/>
                <a:cs typeface="Times New Roman" panose="02020603050405020304" pitchFamily="18" charset="0"/>
              </a:rPr>
              <a:t>expensive iterative approximation</a:t>
            </a:r>
            <a:r>
              <a:rPr lang="en-US" sz="2000" dirty="0">
                <a:solidFill>
                  <a:schemeClr val="tx1"/>
                </a:solidFill>
                <a:latin typeface="Times New Roman" panose="02020603050405020304" pitchFamily="18" charset="0"/>
                <a:cs typeface="Times New Roman" panose="02020603050405020304" pitchFamily="18" charset="0"/>
              </a:rPr>
              <a:t> as used for many other types of classifiers</a:t>
            </a:r>
            <a:r>
              <a:rPr lang="en-US" sz="2000" dirty="0" smtClean="0">
                <a:solidFill>
                  <a:schemeClr val="tx1"/>
                </a:solidFill>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Naive Bayes and Tree Augmented Naive Bayes (TAN) are probabilistic graphical models used for modeling huge datasets involving lots of uncertainties among its various interdependent feature sets. </a:t>
            </a:r>
            <a:endParaRPr lang="en-US" sz="2000" dirty="0" smtClean="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982541" y="4408584"/>
            <a:ext cx="4868381" cy="705656"/>
          </a:xfrm>
          <a:prstGeom prst="rect">
            <a:avLst/>
          </a:prstGeom>
        </p:spPr>
      </p:pic>
    </p:spTree>
    <p:extLst>
      <p:ext uri="{BB962C8B-B14F-4D97-AF65-F5344CB8AC3E}">
        <p14:creationId xmlns:p14="http://schemas.microsoft.com/office/powerpoint/2010/main" val="10758374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627797" y="696036"/>
            <a:ext cx="10781731" cy="60365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109474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smtClean="0">
                <a:solidFill>
                  <a:schemeClr val="tx1"/>
                </a:solidFill>
                <a:latin typeface="Times New Roman" panose="02020603050405020304" pitchFamily="18" charset="0"/>
                <a:cs typeface="Times New Roman" panose="02020603050405020304" pitchFamily="18" charset="0"/>
              </a:rPr>
              <a:t>Tree Augmented Naïve Bayes</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body" idx="1"/>
          </p:nvPr>
        </p:nvSpPr>
        <p:spPr>
          <a:xfrm>
            <a:off x="914400" y="2057399"/>
            <a:ext cx="10363200" cy="4662055"/>
          </a:xfrm>
        </p:spPr>
        <p:txBody>
          <a:bodyPr/>
          <a:lstStyle/>
          <a:p>
            <a:pPr marL="342900" indent="-342900" algn="just">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The TAN model improves on the Naive Bayes model by adding one more level of interaction among attributes of the system. </a:t>
            </a:r>
          </a:p>
          <a:p>
            <a:pPr marL="342900" indent="-342900" algn="just">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Every </a:t>
            </a:r>
            <a:r>
              <a:rPr lang="en-US" sz="2400" dirty="0">
                <a:solidFill>
                  <a:schemeClr val="tx1"/>
                </a:solidFill>
                <a:latin typeface="Times New Roman" panose="02020603050405020304" pitchFamily="18" charset="0"/>
                <a:cs typeface="Times New Roman" panose="02020603050405020304" pitchFamily="18" charset="0"/>
              </a:rPr>
              <a:t>attribute is dependent on its class and one other attribute from the feature set. </a:t>
            </a:r>
            <a:endParaRPr lang="en-US" sz="2400" dirty="0" smtClean="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Since </a:t>
            </a:r>
            <a:r>
              <a:rPr lang="en-US" sz="2400" dirty="0">
                <a:solidFill>
                  <a:schemeClr val="tx1"/>
                </a:solidFill>
                <a:latin typeface="Times New Roman" panose="02020603050405020304" pitchFamily="18" charset="0"/>
                <a:cs typeface="Times New Roman" panose="02020603050405020304" pitchFamily="18" charset="0"/>
              </a:rPr>
              <a:t>this model incorporates the dependencies among the attributes, it is more realistic than a Naive Bayes model. </a:t>
            </a:r>
          </a:p>
          <a:p>
            <a:pPr marL="342900" indent="-342900" algn="just">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The TAN model gives better performance results if there are correlations between the attributes but the performance is almost the same as that of Naive Bayes model, if there are not enough correlations between the attributes of the system. </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7863634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71600"/>
            <a:ext cx="10363200" cy="730155"/>
          </a:xfrm>
        </p:spPr>
        <p:txBody>
          <a:bodyPr/>
          <a:lstStyle/>
          <a:p>
            <a:pPr algn="ctr"/>
            <a:r>
              <a:rPr lang="en-US" sz="3600" b="1" dirty="0" smtClean="0">
                <a:solidFill>
                  <a:schemeClr val="tx1"/>
                </a:solidFill>
                <a:latin typeface="Times New Roman" panose="02020603050405020304" pitchFamily="18" charset="0"/>
                <a:cs typeface="Times New Roman" panose="02020603050405020304" pitchFamily="18" charset="0"/>
              </a:rPr>
              <a:t>Introduction	</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body" idx="1"/>
          </p:nvPr>
        </p:nvSpPr>
        <p:spPr>
          <a:xfrm>
            <a:off x="627797" y="2101755"/>
            <a:ext cx="10649803" cy="3841845"/>
          </a:xfrm>
        </p:spPr>
        <p:txBody>
          <a:bodyPr/>
          <a:lstStyle/>
          <a:p>
            <a:pPr algn="just"/>
            <a:r>
              <a:rPr lang="en-US" sz="2400" dirty="0" smtClean="0">
                <a:solidFill>
                  <a:schemeClr val="tx1"/>
                </a:solidFill>
                <a:latin typeface="Times New Roman" panose="02020603050405020304" pitchFamily="18" charset="0"/>
                <a:cs typeface="Times New Roman" panose="02020603050405020304" pitchFamily="18" charset="0"/>
              </a:rPr>
              <a:t>Bank credit risk analysis is widely used at all banks all around the world. Credit risk analysis is very critical tedious process, and a variety of techniques is used for risk level calculation. </a:t>
            </a:r>
          </a:p>
          <a:p>
            <a:pPr algn="just"/>
            <a:r>
              <a:rPr lang="en-US" sz="2400" dirty="0" smtClean="0">
                <a:solidFill>
                  <a:schemeClr val="tx1"/>
                </a:solidFill>
                <a:latin typeface="Times New Roman" panose="02020603050405020304" pitchFamily="18" charset="0"/>
                <a:cs typeface="Times New Roman" panose="02020603050405020304" pitchFamily="18" charset="0"/>
              </a:rPr>
              <a:t>Credit risk is one of the main functions of the banking community . Banks classify customers according to their profile. Credit risk level can be estimated using a credit scoring system – this method involves scoring customers by using predetermined criteria.</a:t>
            </a:r>
          </a:p>
          <a:p>
            <a:pPr algn="just"/>
            <a:r>
              <a:rPr lang="en-US" sz="2400" dirty="0" smtClean="0">
                <a:solidFill>
                  <a:schemeClr val="tx1"/>
                </a:solidFill>
                <a:latin typeface="Times New Roman" panose="02020603050405020304" pitchFamily="18" charset="0"/>
                <a:cs typeface="Times New Roman" panose="02020603050405020304" pitchFamily="18" charset="0"/>
              </a:rPr>
              <a:t>There are subjective factors and objective factors too which depend on bank decision strategy and its mission. Credit scoring system is used to measure both the factors. </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24293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1173708" y="1062322"/>
            <a:ext cx="10134600" cy="54086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359749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734291" y="907473"/>
            <a:ext cx="10363200" cy="1143000"/>
          </a:xfrm>
        </p:spPr>
        <p:txBody>
          <a:bodyPr/>
          <a:lstStyle/>
          <a:p>
            <a:pPr algn="ctr"/>
            <a:r>
              <a:rPr lang="en-NZ" altLang="en-US" sz="2800" i="1" dirty="0">
                <a:solidFill>
                  <a:schemeClr val="tx1"/>
                </a:solidFill>
                <a:latin typeface="Times New Roman" panose="02020603050405020304" pitchFamily="18" charset="0"/>
                <a:cs typeface="Times New Roman" panose="02020603050405020304" pitchFamily="18" charset="0"/>
              </a:rPr>
              <a:t>k</a:t>
            </a:r>
            <a:r>
              <a:rPr lang="en-NZ" altLang="en-US" sz="2800" dirty="0">
                <a:solidFill>
                  <a:schemeClr val="tx1"/>
                </a:solidFill>
                <a:latin typeface="Times New Roman" panose="02020603050405020304" pitchFamily="18" charset="0"/>
                <a:cs typeface="Times New Roman" panose="02020603050405020304" pitchFamily="18" charset="0"/>
              </a:rPr>
              <a:t>-fold Cross-Validation</a:t>
            </a:r>
            <a:endParaRPr lang="en-US" altLang="en-US" sz="2800" dirty="0">
              <a:solidFill>
                <a:schemeClr val="tx1"/>
              </a:solidFill>
              <a:latin typeface="Times New Roman" panose="02020603050405020304" pitchFamily="18" charset="0"/>
              <a:cs typeface="Times New Roman" panose="02020603050405020304" pitchFamily="18" charset="0"/>
            </a:endParaRPr>
          </a:p>
        </p:txBody>
      </p:sp>
      <p:sp>
        <p:nvSpPr>
          <p:cNvPr id="86019" name="Rectangle 3"/>
          <p:cNvSpPr>
            <a:spLocks noGrp="1" noChangeArrowheads="1"/>
          </p:cNvSpPr>
          <p:nvPr>
            <p:ph type="body" idx="1"/>
          </p:nvPr>
        </p:nvSpPr>
        <p:spPr>
          <a:xfrm>
            <a:off x="872837" y="1478973"/>
            <a:ext cx="10543309" cy="4572000"/>
          </a:xfrm>
        </p:spPr>
        <p:txBody>
          <a:bodyPr/>
          <a:lstStyle/>
          <a:p>
            <a:pPr marL="342900" indent="-342900" algn="just">
              <a:lnSpc>
                <a:spcPct val="150000"/>
              </a:lnSpc>
              <a:buFont typeface="Arial" panose="020B0604020202020204" pitchFamily="34" charset="0"/>
              <a:buChar char="•"/>
            </a:pPr>
            <a:r>
              <a:rPr lang="en-NZ" altLang="en-US" sz="2400" dirty="0">
                <a:solidFill>
                  <a:schemeClr val="tx1"/>
                </a:solidFill>
                <a:latin typeface="Times New Roman" panose="02020603050405020304" pitchFamily="18" charset="0"/>
                <a:cs typeface="Times New Roman" panose="02020603050405020304" pitchFamily="18" charset="0"/>
              </a:rPr>
              <a:t>For smaller datasets, use </a:t>
            </a:r>
            <a:r>
              <a:rPr lang="en-NZ" altLang="en-US" sz="2400" i="1" dirty="0">
                <a:solidFill>
                  <a:schemeClr val="tx1"/>
                </a:solidFill>
                <a:latin typeface="Times New Roman" panose="02020603050405020304" pitchFamily="18" charset="0"/>
                <a:cs typeface="Times New Roman" panose="02020603050405020304" pitchFamily="18" charset="0"/>
              </a:rPr>
              <a:t>k</a:t>
            </a:r>
            <a:r>
              <a:rPr lang="en-NZ" altLang="en-US" sz="2400" dirty="0">
                <a:solidFill>
                  <a:schemeClr val="tx1"/>
                </a:solidFill>
                <a:latin typeface="Times New Roman" panose="02020603050405020304" pitchFamily="18" charset="0"/>
                <a:cs typeface="Times New Roman" panose="02020603050405020304" pitchFamily="18" charset="0"/>
              </a:rPr>
              <a:t>-fold </a:t>
            </a:r>
            <a:r>
              <a:rPr lang="en-NZ" altLang="en-US" sz="2400" dirty="0" smtClean="0">
                <a:solidFill>
                  <a:schemeClr val="tx1"/>
                </a:solidFill>
                <a:latin typeface="Times New Roman" panose="02020603050405020304" pitchFamily="18" charset="0"/>
                <a:cs typeface="Times New Roman" panose="02020603050405020304" pitchFamily="18" charset="0"/>
              </a:rPr>
              <a:t>cross-validation</a:t>
            </a:r>
          </a:p>
          <a:p>
            <a:pPr marL="342900" lvl="2" indent="-342900" algn="just">
              <a:lnSpc>
                <a:spcPct val="150000"/>
              </a:lnSpc>
              <a:buFont typeface="Arial" panose="020B0604020202020204" pitchFamily="34" charset="0"/>
              <a:buChar char="•"/>
            </a:pPr>
            <a:r>
              <a:rPr lang="en-NZ" altLang="en-US" sz="2400" dirty="0" smtClean="0">
                <a:solidFill>
                  <a:schemeClr val="tx1"/>
                </a:solidFill>
                <a:latin typeface="Times New Roman" panose="02020603050405020304" pitchFamily="18" charset="0"/>
                <a:cs typeface="Times New Roman" panose="02020603050405020304" pitchFamily="18" charset="0"/>
              </a:rPr>
              <a:t>Split </a:t>
            </a:r>
            <a:r>
              <a:rPr lang="en-NZ" altLang="en-US" sz="2400" dirty="0">
                <a:solidFill>
                  <a:schemeClr val="tx1"/>
                </a:solidFill>
                <a:latin typeface="Times New Roman" panose="02020603050405020304" pitchFamily="18" charset="0"/>
                <a:cs typeface="Times New Roman" panose="02020603050405020304" pitchFamily="18" charset="0"/>
              </a:rPr>
              <a:t>dataset into </a:t>
            </a:r>
            <a:r>
              <a:rPr lang="en-NZ" altLang="en-US" sz="2400" i="1" dirty="0">
                <a:solidFill>
                  <a:schemeClr val="tx1"/>
                </a:solidFill>
                <a:latin typeface="Times New Roman" panose="02020603050405020304" pitchFamily="18" charset="0"/>
                <a:cs typeface="Times New Roman" panose="02020603050405020304" pitchFamily="18" charset="0"/>
              </a:rPr>
              <a:t>k</a:t>
            </a:r>
            <a:r>
              <a:rPr lang="en-NZ" altLang="en-US" sz="2400" dirty="0">
                <a:solidFill>
                  <a:schemeClr val="tx1"/>
                </a:solidFill>
                <a:latin typeface="Times New Roman" panose="02020603050405020304" pitchFamily="18" charset="0"/>
                <a:cs typeface="Times New Roman" panose="02020603050405020304" pitchFamily="18" charset="0"/>
              </a:rPr>
              <a:t> roughly equal </a:t>
            </a:r>
            <a:r>
              <a:rPr lang="en-NZ" altLang="en-US" sz="2400" dirty="0" smtClean="0">
                <a:solidFill>
                  <a:schemeClr val="tx1"/>
                </a:solidFill>
                <a:latin typeface="Times New Roman" panose="02020603050405020304" pitchFamily="18" charset="0"/>
                <a:cs typeface="Times New Roman" panose="02020603050405020304" pitchFamily="18" charset="0"/>
              </a:rPr>
              <a:t>parts</a:t>
            </a:r>
            <a:endParaRPr lang="en-NZ" altLang="en-US" sz="2400" dirty="0">
              <a:solidFill>
                <a:schemeClr val="tx1"/>
              </a:solidFill>
              <a:latin typeface="Times New Roman" panose="02020603050405020304" pitchFamily="18" charset="0"/>
              <a:cs typeface="Times New Roman" panose="02020603050405020304" pitchFamily="18" charset="0"/>
            </a:endParaRPr>
          </a:p>
          <a:p>
            <a:pPr marL="342900" lvl="3" indent="-342900" algn="just">
              <a:lnSpc>
                <a:spcPct val="150000"/>
              </a:lnSpc>
              <a:buFont typeface="Arial" panose="020B0604020202020204" pitchFamily="34" charset="0"/>
              <a:buChar char="•"/>
            </a:pPr>
            <a:r>
              <a:rPr lang="en-NZ" altLang="en-US" sz="2400" dirty="0">
                <a:solidFill>
                  <a:schemeClr val="tx1"/>
                </a:solidFill>
                <a:latin typeface="Times New Roman" panose="02020603050405020304" pitchFamily="18" charset="0"/>
                <a:cs typeface="Times New Roman" panose="02020603050405020304" pitchFamily="18" charset="0"/>
              </a:rPr>
              <a:t>For each part, train on the other </a:t>
            </a:r>
            <a:r>
              <a:rPr lang="en-NZ" altLang="en-US" sz="2400" i="1" dirty="0">
                <a:solidFill>
                  <a:schemeClr val="tx1"/>
                </a:solidFill>
                <a:latin typeface="Times New Roman" panose="02020603050405020304" pitchFamily="18" charset="0"/>
                <a:cs typeface="Times New Roman" panose="02020603050405020304" pitchFamily="18" charset="0"/>
              </a:rPr>
              <a:t>k</a:t>
            </a:r>
            <a:r>
              <a:rPr lang="en-NZ" altLang="en-US" sz="2400" dirty="0">
                <a:solidFill>
                  <a:schemeClr val="tx1"/>
                </a:solidFill>
                <a:latin typeface="Times New Roman" panose="02020603050405020304" pitchFamily="18" charset="0"/>
                <a:cs typeface="Times New Roman" panose="02020603050405020304" pitchFamily="18" charset="0"/>
              </a:rPr>
              <a:t>-1 parts and use this part as the test dataset</a:t>
            </a:r>
          </a:p>
          <a:p>
            <a:pPr marL="342900" lvl="3" indent="-342900" algn="just">
              <a:lnSpc>
                <a:spcPct val="150000"/>
              </a:lnSpc>
              <a:buFont typeface="Arial" panose="020B0604020202020204" pitchFamily="34" charset="0"/>
              <a:buChar char="•"/>
            </a:pPr>
            <a:r>
              <a:rPr lang="en-NZ" altLang="en-US" sz="2400" dirty="0">
                <a:solidFill>
                  <a:schemeClr val="tx1"/>
                </a:solidFill>
                <a:latin typeface="Times New Roman" panose="02020603050405020304" pitchFamily="18" charset="0"/>
                <a:cs typeface="Times New Roman" panose="02020603050405020304" pitchFamily="18" charset="0"/>
              </a:rPr>
              <a:t>Do this for each of the </a:t>
            </a:r>
            <a:r>
              <a:rPr lang="en-NZ" altLang="en-US" sz="2400" i="1" dirty="0">
                <a:solidFill>
                  <a:schemeClr val="tx1"/>
                </a:solidFill>
                <a:latin typeface="Times New Roman" panose="02020603050405020304" pitchFamily="18" charset="0"/>
                <a:cs typeface="Times New Roman" panose="02020603050405020304" pitchFamily="18" charset="0"/>
              </a:rPr>
              <a:t>k</a:t>
            </a:r>
            <a:r>
              <a:rPr lang="en-NZ" altLang="en-US" sz="2400" dirty="0">
                <a:solidFill>
                  <a:schemeClr val="tx1"/>
                </a:solidFill>
                <a:latin typeface="Times New Roman" panose="02020603050405020304" pitchFamily="18" charset="0"/>
                <a:cs typeface="Times New Roman" panose="02020603050405020304" pitchFamily="18" charset="0"/>
              </a:rPr>
              <a:t> parts, and average the resulting prediction errors</a:t>
            </a:r>
          </a:p>
          <a:p>
            <a:pPr marL="342900" indent="-342900" algn="just">
              <a:lnSpc>
                <a:spcPct val="150000"/>
              </a:lnSpc>
              <a:buFont typeface="Arial" panose="020B0604020202020204" pitchFamily="34" charset="0"/>
              <a:buChar char="•"/>
            </a:pPr>
            <a:r>
              <a:rPr lang="en-NZ" altLang="en-US" sz="2400" dirty="0">
                <a:solidFill>
                  <a:schemeClr val="tx1"/>
                </a:solidFill>
                <a:latin typeface="Times New Roman" panose="02020603050405020304" pitchFamily="18" charset="0"/>
                <a:cs typeface="Times New Roman" panose="02020603050405020304" pitchFamily="18" charset="0"/>
              </a:rPr>
              <a:t>This method measures the prediction error when training the learner on a fraction (</a:t>
            </a:r>
            <a:r>
              <a:rPr lang="en-NZ" altLang="en-US" sz="2400" i="1" dirty="0">
                <a:solidFill>
                  <a:schemeClr val="tx1"/>
                </a:solidFill>
                <a:latin typeface="Times New Roman" panose="02020603050405020304" pitchFamily="18" charset="0"/>
                <a:cs typeface="Times New Roman" panose="02020603050405020304" pitchFamily="18" charset="0"/>
              </a:rPr>
              <a:t>k</a:t>
            </a:r>
            <a:r>
              <a:rPr lang="en-NZ" altLang="en-US" sz="2400" dirty="0">
                <a:solidFill>
                  <a:schemeClr val="tx1"/>
                </a:solidFill>
                <a:latin typeface="Times New Roman" panose="02020603050405020304" pitchFamily="18" charset="0"/>
                <a:cs typeface="Times New Roman" panose="02020603050405020304" pitchFamily="18" charset="0"/>
              </a:rPr>
              <a:t>-1)/</a:t>
            </a:r>
            <a:r>
              <a:rPr lang="en-NZ" altLang="en-US" sz="2400" i="1" dirty="0">
                <a:solidFill>
                  <a:schemeClr val="tx1"/>
                </a:solidFill>
                <a:latin typeface="Times New Roman" panose="02020603050405020304" pitchFamily="18" charset="0"/>
                <a:cs typeface="Times New Roman" panose="02020603050405020304" pitchFamily="18" charset="0"/>
              </a:rPr>
              <a:t>k</a:t>
            </a:r>
            <a:r>
              <a:rPr lang="en-NZ" altLang="en-US" sz="2400" dirty="0">
                <a:solidFill>
                  <a:schemeClr val="tx1"/>
                </a:solidFill>
                <a:latin typeface="Times New Roman" panose="02020603050405020304" pitchFamily="18" charset="0"/>
                <a:cs typeface="Times New Roman" panose="02020603050405020304" pitchFamily="18" charset="0"/>
              </a:rPr>
              <a:t> of the data</a:t>
            </a:r>
          </a:p>
          <a:p>
            <a:pPr marL="342900" indent="-342900" algn="just">
              <a:lnSpc>
                <a:spcPct val="150000"/>
              </a:lnSpc>
              <a:buFont typeface="Arial" panose="020B0604020202020204" pitchFamily="34" charset="0"/>
              <a:buChar char="•"/>
            </a:pPr>
            <a:r>
              <a:rPr lang="en-NZ" altLang="en-US" sz="2400" dirty="0">
                <a:solidFill>
                  <a:schemeClr val="tx1"/>
                </a:solidFill>
                <a:latin typeface="Times New Roman" panose="02020603050405020304" pitchFamily="18" charset="0"/>
                <a:cs typeface="Times New Roman" panose="02020603050405020304" pitchFamily="18" charset="0"/>
              </a:rPr>
              <a:t>If </a:t>
            </a:r>
            <a:r>
              <a:rPr lang="en-NZ" altLang="en-US" sz="2400" i="1" dirty="0">
                <a:solidFill>
                  <a:schemeClr val="tx1"/>
                </a:solidFill>
                <a:latin typeface="Times New Roman" panose="02020603050405020304" pitchFamily="18" charset="0"/>
                <a:cs typeface="Times New Roman" panose="02020603050405020304" pitchFamily="18" charset="0"/>
              </a:rPr>
              <a:t>k</a:t>
            </a:r>
            <a:r>
              <a:rPr lang="en-NZ" altLang="en-US" sz="2400" dirty="0">
                <a:solidFill>
                  <a:schemeClr val="tx1"/>
                </a:solidFill>
                <a:latin typeface="Times New Roman" panose="02020603050405020304" pitchFamily="18" charset="0"/>
                <a:cs typeface="Times New Roman" panose="02020603050405020304" pitchFamily="18" charset="0"/>
              </a:rPr>
              <a:t> is small, this will overestimate the prediction error</a:t>
            </a:r>
          </a:p>
          <a:p>
            <a:pPr marL="342900" lvl="1" indent="-342900" algn="just">
              <a:lnSpc>
                <a:spcPct val="150000"/>
              </a:lnSpc>
              <a:buFont typeface="Arial" panose="020B0604020202020204" pitchFamily="34" charset="0"/>
              <a:buChar char="•"/>
            </a:pPr>
            <a:r>
              <a:rPr lang="en-NZ" altLang="en-US" sz="2400" i="1" dirty="0">
                <a:solidFill>
                  <a:schemeClr val="tx1"/>
                </a:solidFill>
                <a:latin typeface="Times New Roman" panose="02020603050405020304" pitchFamily="18" charset="0"/>
                <a:cs typeface="Times New Roman" panose="02020603050405020304" pitchFamily="18" charset="0"/>
              </a:rPr>
              <a:t>k</a:t>
            </a:r>
            <a:r>
              <a:rPr lang="en-NZ" altLang="en-US" sz="2400" dirty="0">
                <a:solidFill>
                  <a:schemeClr val="tx1"/>
                </a:solidFill>
                <a:latin typeface="Times New Roman" panose="02020603050405020304" pitchFamily="18" charset="0"/>
                <a:cs typeface="Times New Roman" panose="02020603050405020304" pitchFamily="18" charset="0"/>
              </a:rPr>
              <a:t>=10 is usually enough</a:t>
            </a:r>
            <a:endParaRPr lang="en-US" alt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86516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709" y="101889"/>
            <a:ext cx="10515600" cy="1325563"/>
          </a:xfrm>
        </p:spPr>
        <p:txBody>
          <a:bodyPr/>
          <a:lstStyle/>
          <a:p>
            <a:r>
              <a:rPr lang="en-US" dirty="0" smtClean="0"/>
              <a:t>Naïve Bayes</a:t>
            </a:r>
            <a:endParaRPr lang="en-US" dirty="0"/>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023582" y="1263431"/>
            <a:ext cx="10290412" cy="54331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itle 1"/>
          <p:cNvSpPr txBox="1">
            <a:spLocks/>
          </p:cNvSpPr>
          <p:nvPr/>
        </p:nvSpPr>
        <p:spPr>
          <a:xfrm>
            <a:off x="512618" y="614544"/>
            <a:ext cx="10307781" cy="498761"/>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606060"/>
                </a:solidFill>
                <a:latin typeface="Georgia"/>
                <a:ea typeface="Georgia"/>
                <a:cs typeface="Georgia"/>
                <a:sym typeface="Georgia"/>
                <a:rtl val="0"/>
              </a:defRPr>
            </a:lvl1pPr>
            <a:lvl2pPr rtl="0">
              <a:spcBef>
                <a:spcPts val="0"/>
              </a:spcBef>
              <a:defRPr sz="3600">
                <a:solidFill>
                  <a:schemeClr val="lt1"/>
                </a:solidFill>
                <a:latin typeface="Georgia"/>
                <a:ea typeface="Georgia"/>
                <a:cs typeface="Georgia"/>
                <a:sym typeface="Georgia"/>
              </a:defRPr>
            </a:lvl2pPr>
            <a:lvl3pPr rtl="0">
              <a:spcBef>
                <a:spcPts val="0"/>
              </a:spcBef>
              <a:defRPr sz="3600">
                <a:solidFill>
                  <a:schemeClr val="lt1"/>
                </a:solidFill>
                <a:latin typeface="Georgia"/>
                <a:ea typeface="Georgia"/>
                <a:cs typeface="Georgia"/>
                <a:sym typeface="Georgia"/>
              </a:defRPr>
            </a:lvl3pPr>
            <a:lvl4pPr rtl="0">
              <a:spcBef>
                <a:spcPts val="0"/>
              </a:spcBef>
              <a:defRPr sz="3600">
                <a:solidFill>
                  <a:schemeClr val="lt1"/>
                </a:solidFill>
                <a:latin typeface="Georgia"/>
                <a:ea typeface="Georgia"/>
                <a:cs typeface="Georgia"/>
                <a:sym typeface="Georgia"/>
              </a:defRPr>
            </a:lvl4pPr>
            <a:lvl5pPr rtl="0">
              <a:spcBef>
                <a:spcPts val="0"/>
              </a:spcBef>
              <a:defRPr sz="3600">
                <a:solidFill>
                  <a:schemeClr val="lt1"/>
                </a:solidFill>
                <a:latin typeface="Georgia"/>
                <a:ea typeface="Georgia"/>
                <a:cs typeface="Georgia"/>
                <a:sym typeface="Georgia"/>
              </a:defRPr>
            </a:lvl5pPr>
            <a:lvl6pPr rtl="0">
              <a:spcBef>
                <a:spcPts val="0"/>
              </a:spcBef>
              <a:defRPr sz="3600">
                <a:solidFill>
                  <a:schemeClr val="lt1"/>
                </a:solidFill>
                <a:latin typeface="Times New Roman"/>
                <a:ea typeface="Times New Roman"/>
                <a:cs typeface="Times New Roman"/>
                <a:sym typeface="Times New Roman"/>
              </a:defRPr>
            </a:lvl6pPr>
            <a:lvl7pPr rtl="0">
              <a:spcBef>
                <a:spcPts val="0"/>
              </a:spcBef>
              <a:defRPr sz="3600">
                <a:solidFill>
                  <a:schemeClr val="lt1"/>
                </a:solidFill>
                <a:latin typeface="Times New Roman"/>
                <a:ea typeface="Times New Roman"/>
                <a:cs typeface="Times New Roman"/>
                <a:sym typeface="Times New Roman"/>
              </a:defRPr>
            </a:lvl7pPr>
            <a:lvl8pPr rtl="0">
              <a:spcBef>
                <a:spcPts val="0"/>
              </a:spcBef>
              <a:defRPr sz="3600">
                <a:solidFill>
                  <a:schemeClr val="lt1"/>
                </a:solidFill>
                <a:latin typeface="Times New Roman"/>
                <a:ea typeface="Times New Roman"/>
                <a:cs typeface="Times New Roman"/>
                <a:sym typeface="Times New Roman"/>
              </a:defRPr>
            </a:lvl8pPr>
            <a:lvl9pPr rtl="0">
              <a:spcBef>
                <a:spcPts val="0"/>
              </a:spcBef>
              <a:defRPr sz="3600">
                <a:solidFill>
                  <a:schemeClr val="lt1"/>
                </a:solidFill>
                <a:latin typeface="Times New Roman"/>
                <a:ea typeface="Times New Roman"/>
                <a:cs typeface="Times New Roman"/>
                <a:sym typeface="Times New Roman"/>
              </a:defRPr>
            </a:lvl9pPr>
          </a:lstStyle>
          <a:p>
            <a:pPr algn="ctr"/>
            <a:r>
              <a:rPr lang="en-US" sz="4000" b="1" kern="0" dirty="0" smtClean="0">
                <a:solidFill>
                  <a:schemeClr val="tx1"/>
                </a:solidFill>
                <a:latin typeface="Times New Roman" panose="02020603050405020304" pitchFamily="18" charset="0"/>
                <a:cs typeface="Times New Roman" panose="02020603050405020304" pitchFamily="18" charset="0"/>
              </a:rPr>
              <a:t>Naïve Bayes </a:t>
            </a:r>
            <a:endParaRPr lang="en-US" sz="4000" b="1" kern="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26308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489" y="797776"/>
            <a:ext cx="10307781" cy="498761"/>
          </a:xfrm>
        </p:spPr>
        <p:txBody>
          <a:bodyPr>
            <a:normAutofit fontScale="90000"/>
          </a:bodyPr>
          <a:lstStyle/>
          <a:p>
            <a:pPr algn="ctr"/>
            <a:r>
              <a:rPr lang="en-US" sz="2800" b="1" dirty="0">
                <a:solidFill>
                  <a:schemeClr val="tx1"/>
                </a:solidFill>
                <a:latin typeface="Times New Roman" panose="02020603050405020304" pitchFamily="18" charset="0"/>
                <a:cs typeface="Times New Roman" panose="02020603050405020304" pitchFamily="18" charset="0"/>
              </a:rPr>
              <a:t>Backward sequential elimination </a:t>
            </a:r>
            <a:r>
              <a:rPr lang="en-US" sz="2800" b="1" dirty="0" smtClean="0">
                <a:solidFill>
                  <a:schemeClr val="tx1"/>
                </a:solidFill>
                <a:latin typeface="Times New Roman" panose="02020603050405020304" pitchFamily="18" charset="0"/>
                <a:cs typeface="Times New Roman" panose="02020603050405020304" pitchFamily="18" charset="0"/>
              </a:rPr>
              <a:t>and</a:t>
            </a:r>
            <a:r>
              <a:rPr lang="en-US" sz="2800" b="1" dirty="0">
                <a:solidFill>
                  <a:schemeClr val="tx1"/>
                </a:solidFill>
                <a:latin typeface="Times New Roman" panose="02020603050405020304" pitchFamily="18" charset="0"/>
                <a:cs typeface="Times New Roman" panose="02020603050405020304" pitchFamily="18" charset="0"/>
              </a:rPr>
              <a:t> </a:t>
            </a:r>
            <a:r>
              <a:rPr lang="en-US" sz="2800" b="1" dirty="0" smtClean="0">
                <a:solidFill>
                  <a:schemeClr val="tx1"/>
                </a:solidFill>
                <a:latin typeface="Times New Roman" panose="02020603050405020304" pitchFamily="18" charset="0"/>
                <a:cs typeface="Times New Roman" panose="02020603050405020304" pitchFamily="18" charset="0"/>
              </a:rPr>
              <a:t> joining </a:t>
            </a:r>
            <a:r>
              <a:rPr lang="en-US" sz="2800" b="1" dirty="0">
                <a:solidFill>
                  <a:schemeClr val="tx1"/>
                </a:solidFill>
                <a:latin typeface="Times New Roman" panose="02020603050405020304" pitchFamily="18" charset="0"/>
                <a:cs typeface="Times New Roman" panose="02020603050405020304" pitchFamily="18" charset="0"/>
              </a:rPr>
              <a:t>(BSEJ) </a:t>
            </a:r>
          </a:p>
        </p:txBody>
      </p:sp>
      <p:pic>
        <p:nvPicPr>
          <p:cNvPr id="6" name="Content Placeholder 5"/>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68489" y="1364775"/>
            <a:ext cx="11582400" cy="53131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172945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74" y="675922"/>
            <a:ext cx="10023764" cy="757093"/>
          </a:xfrm>
        </p:spPr>
        <p:txBody>
          <a:bodyPr>
            <a:noAutofit/>
          </a:bodyPr>
          <a:lstStyle/>
          <a:p>
            <a:pPr algn="ctr"/>
            <a:r>
              <a:rPr lang="en-US" sz="2400" b="1" dirty="0">
                <a:solidFill>
                  <a:schemeClr val="tx1"/>
                </a:solidFill>
                <a:latin typeface="Times New Roman" panose="02020603050405020304" pitchFamily="18" charset="0"/>
                <a:cs typeface="Times New Roman" panose="02020603050405020304" pitchFamily="18" charset="0"/>
              </a:rPr>
              <a:t>Forward sequential selection and joining (FSSJ) </a:t>
            </a:r>
          </a:p>
        </p:txBody>
      </p:sp>
      <p:pic>
        <p:nvPicPr>
          <p:cNvPr id="10" name="Content Placeholder 9"/>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009934" y="1155924"/>
            <a:ext cx="10390188" cy="57020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348867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558" y="740908"/>
            <a:ext cx="10515600" cy="651164"/>
          </a:xfrm>
        </p:spPr>
        <p:txBody>
          <a:bodyPr>
            <a:normAutofit/>
          </a:bodyPr>
          <a:lstStyle/>
          <a:p>
            <a:pPr algn="ctr"/>
            <a:r>
              <a:rPr lang="en-US" sz="2400" b="1" dirty="0">
                <a:solidFill>
                  <a:schemeClr val="tx1"/>
                </a:solidFill>
                <a:latin typeface="Times New Roman" panose="02020603050405020304" pitchFamily="18" charset="0"/>
                <a:cs typeface="Times New Roman" panose="02020603050405020304" pitchFamily="18" charset="0"/>
              </a:rPr>
              <a:t>Chow-Liu’s algorithm for one-dependence estimators </a:t>
            </a:r>
          </a:p>
        </p:txBody>
      </p:sp>
      <p:pic>
        <p:nvPicPr>
          <p:cNvPr id="6" name="Content Placeholder 5"/>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96982" y="1392072"/>
            <a:ext cx="11976100" cy="54659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894165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7897" y="756983"/>
            <a:ext cx="10515600" cy="410728"/>
          </a:xfrm>
        </p:spPr>
        <p:txBody>
          <a:bodyPr>
            <a:normAutofit fontScale="90000"/>
          </a:bodyPr>
          <a:lstStyle/>
          <a:p>
            <a:pPr algn="ctr"/>
            <a:r>
              <a:rPr lang="en-US" sz="2400" b="1" dirty="0">
                <a:solidFill>
                  <a:schemeClr val="tx1"/>
                </a:solidFill>
                <a:latin typeface="Times New Roman" panose="02020603050405020304" pitchFamily="18" charset="0"/>
                <a:cs typeface="Times New Roman" panose="02020603050405020304" pitchFamily="18" charset="0"/>
              </a:rPr>
              <a:t>Hill-climbing tree augmented naive Bayes</a:t>
            </a: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504967" y="1419366"/>
            <a:ext cx="11534775" cy="54386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004936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817" y="757602"/>
            <a:ext cx="10515600" cy="466148"/>
          </a:xfrm>
        </p:spPr>
        <p:txBody>
          <a:bodyPr>
            <a:normAutofit fontScale="90000"/>
          </a:bodyPr>
          <a:lstStyle/>
          <a:p>
            <a:pPr algn="ctr"/>
            <a:r>
              <a:rPr lang="en-US" sz="2400" b="1" dirty="0">
                <a:solidFill>
                  <a:schemeClr val="tx1"/>
                </a:solidFill>
                <a:latin typeface="Times New Roman" panose="02020603050405020304" pitchFamily="18" charset="0"/>
                <a:cs typeface="Times New Roman" panose="02020603050405020304" pitchFamily="18" charset="0"/>
              </a:rPr>
              <a:t>Hill-climbing super-parent tree augmented naive Bayes</a:t>
            </a:r>
          </a:p>
        </p:txBody>
      </p:sp>
      <p:pic>
        <p:nvPicPr>
          <p:cNvPr id="6" name="Content Placeholder 5"/>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73038" y="1392072"/>
            <a:ext cx="12018962" cy="53135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456428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994" y="1105742"/>
            <a:ext cx="11258370" cy="55998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itle 1"/>
          <p:cNvSpPr txBox="1">
            <a:spLocks/>
          </p:cNvSpPr>
          <p:nvPr/>
        </p:nvSpPr>
        <p:spPr>
          <a:xfrm>
            <a:off x="517994" y="615216"/>
            <a:ext cx="10515600" cy="651164"/>
          </a:xfrm>
          <a:prstGeom prst="rect">
            <a:avLst/>
          </a:prstGeom>
          <a:noFill/>
          <a:ln>
            <a:noFill/>
          </a:ln>
        </p:spPr>
        <p:txBody>
          <a:bodyPr lIns="91425" tIns="91425" rIns="91425" bIns="91425" anchor="t" anchorCtr="0">
            <a:norm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606060"/>
                </a:solidFill>
                <a:latin typeface="Georgia"/>
                <a:ea typeface="Georgia"/>
                <a:cs typeface="Georgia"/>
                <a:sym typeface="Georgia"/>
                <a:rtl val="0"/>
              </a:defRPr>
            </a:lvl1pPr>
            <a:lvl2pPr rtl="0">
              <a:spcBef>
                <a:spcPts val="0"/>
              </a:spcBef>
              <a:defRPr sz="3600">
                <a:solidFill>
                  <a:schemeClr val="lt1"/>
                </a:solidFill>
                <a:latin typeface="Georgia"/>
                <a:ea typeface="Georgia"/>
                <a:cs typeface="Georgia"/>
                <a:sym typeface="Georgia"/>
              </a:defRPr>
            </a:lvl2pPr>
            <a:lvl3pPr rtl="0">
              <a:spcBef>
                <a:spcPts val="0"/>
              </a:spcBef>
              <a:defRPr sz="3600">
                <a:solidFill>
                  <a:schemeClr val="lt1"/>
                </a:solidFill>
                <a:latin typeface="Georgia"/>
                <a:ea typeface="Georgia"/>
                <a:cs typeface="Georgia"/>
                <a:sym typeface="Georgia"/>
              </a:defRPr>
            </a:lvl3pPr>
            <a:lvl4pPr rtl="0">
              <a:spcBef>
                <a:spcPts val="0"/>
              </a:spcBef>
              <a:defRPr sz="3600">
                <a:solidFill>
                  <a:schemeClr val="lt1"/>
                </a:solidFill>
                <a:latin typeface="Georgia"/>
                <a:ea typeface="Georgia"/>
                <a:cs typeface="Georgia"/>
                <a:sym typeface="Georgia"/>
              </a:defRPr>
            </a:lvl4pPr>
            <a:lvl5pPr rtl="0">
              <a:spcBef>
                <a:spcPts val="0"/>
              </a:spcBef>
              <a:defRPr sz="3600">
                <a:solidFill>
                  <a:schemeClr val="lt1"/>
                </a:solidFill>
                <a:latin typeface="Georgia"/>
                <a:ea typeface="Georgia"/>
                <a:cs typeface="Georgia"/>
                <a:sym typeface="Georgia"/>
              </a:defRPr>
            </a:lvl5pPr>
            <a:lvl6pPr rtl="0">
              <a:spcBef>
                <a:spcPts val="0"/>
              </a:spcBef>
              <a:defRPr sz="3600">
                <a:solidFill>
                  <a:schemeClr val="lt1"/>
                </a:solidFill>
                <a:latin typeface="Times New Roman"/>
                <a:ea typeface="Times New Roman"/>
                <a:cs typeface="Times New Roman"/>
                <a:sym typeface="Times New Roman"/>
              </a:defRPr>
            </a:lvl6pPr>
            <a:lvl7pPr rtl="0">
              <a:spcBef>
                <a:spcPts val="0"/>
              </a:spcBef>
              <a:defRPr sz="3600">
                <a:solidFill>
                  <a:schemeClr val="lt1"/>
                </a:solidFill>
                <a:latin typeface="Times New Roman"/>
                <a:ea typeface="Times New Roman"/>
                <a:cs typeface="Times New Roman"/>
                <a:sym typeface="Times New Roman"/>
              </a:defRPr>
            </a:lvl7pPr>
            <a:lvl8pPr rtl="0">
              <a:spcBef>
                <a:spcPts val="0"/>
              </a:spcBef>
              <a:defRPr sz="3600">
                <a:solidFill>
                  <a:schemeClr val="lt1"/>
                </a:solidFill>
                <a:latin typeface="Times New Roman"/>
                <a:ea typeface="Times New Roman"/>
                <a:cs typeface="Times New Roman"/>
                <a:sym typeface="Times New Roman"/>
              </a:defRPr>
            </a:lvl8pPr>
            <a:lvl9pPr rtl="0">
              <a:spcBef>
                <a:spcPts val="0"/>
              </a:spcBef>
              <a:defRPr sz="3600">
                <a:solidFill>
                  <a:schemeClr val="lt1"/>
                </a:solidFill>
                <a:latin typeface="Times New Roman"/>
                <a:ea typeface="Times New Roman"/>
                <a:cs typeface="Times New Roman"/>
                <a:sym typeface="Times New Roman"/>
              </a:defRPr>
            </a:lvl9pPr>
          </a:lstStyle>
          <a:p>
            <a:pPr algn="ctr"/>
            <a:r>
              <a:rPr lang="en-US" sz="2800" b="1" dirty="0">
                <a:solidFill>
                  <a:schemeClr val="tx1"/>
                </a:solidFill>
                <a:latin typeface="Times New Roman" panose="02020603050405020304" pitchFamily="18" charset="0"/>
                <a:cs typeface="Times New Roman" panose="02020603050405020304" pitchFamily="18" charset="0"/>
              </a:rPr>
              <a:t>Hill-climbing score-based</a:t>
            </a:r>
          </a:p>
        </p:txBody>
      </p:sp>
    </p:spTree>
    <p:extLst>
      <p:ext uri="{BB962C8B-B14F-4D97-AF65-F5344CB8AC3E}">
        <p14:creationId xmlns:p14="http://schemas.microsoft.com/office/powerpoint/2010/main" val="3769236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4958" y="656458"/>
            <a:ext cx="9880810" cy="431046"/>
          </a:xfrm>
        </p:spPr>
        <p:txBody>
          <a:bodyPr>
            <a:noAutofit/>
          </a:bodyPr>
          <a:lstStyle/>
          <a:p>
            <a:pPr algn="ctr"/>
            <a:r>
              <a:rPr lang="en-US" sz="2400" b="1" dirty="0" err="1" smtClean="0">
                <a:solidFill>
                  <a:schemeClr val="tx1"/>
                </a:solidFill>
                <a:latin typeface="Times New Roman" panose="02020603050405020304" pitchFamily="18" charset="0"/>
                <a:cs typeface="Times New Roman" panose="02020603050405020304" pitchFamily="18" charset="0"/>
              </a:rPr>
              <a:t>HandCrafted</a:t>
            </a:r>
            <a:r>
              <a:rPr lang="en-US" sz="2400" b="1" dirty="0" smtClean="0">
                <a:solidFill>
                  <a:schemeClr val="tx1"/>
                </a:solidFill>
                <a:latin typeface="Times New Roman" panose="02020603050405020304" pitchFamily="18" charset="0"/>
                <a:cs typeface="Times New Roman" panose="02020603050405020304" pitchFamily="18" charset="0"/>
              </a:rPr>
              <a:t> Network</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84909" y="1132764"/>
            <a:ext cx="11264900" cy="55657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4715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71600"/>
            <a:ext cx="10363200" cy="730155"/>
          </a:xfrm>
        </p:spPr>
        <p:txBody>
          <a:bodyPr/>
          <a:lstStyle/>
          <a:p>
            <a:pPr algn="ctr"/>
            <a:r>
              <a:rPr lang="en-US" sz="3600" b="1" dirty="0" smtClean="0">
                <a:solidFill>
                  <a:schemeClr val="tx1"/>
                </a:solidFill>
                <a:latin typeface="Times New Roman" panose="02020603050405020304" pitchFamily="18" charset="0"/>
                <a:cs typeface="Times New Roman" panose="02020603050405020304" pitchFamily="18" charset="0"/>
              </a:rPr>
              <a:t>Importance of Risk analysis.</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body" idx="1"/>
          </p:nvPr>
        </p:nvSpPr>
        <p:spPr>
          <a:xfrm>
            <a:off x="627797" y="2101755"/>
            <a:ext cx="10649803" cy="3841845"/>
          </a:xfrm>
        </p:spPr>
        <p:txBody>
          <a:bodyPr/>
          <a:lstStyle/>
          <a:p>
            <a:pPr marL="285750" indent="-28575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Effective risk management strategies allow you to identify your </a:t>
            </a:r>
            <a:r>
              <a:rPr lang="en-US" sz="2000" dirty="0" smtClean="0">
                <a:solidFill>
                  <a:schemeClr val="tx1"/>
                </a:solidFill>
                <a:latin typeface="Times New Roman" panose="02020603050405020304" pitchFamily="18" charset="0"/>
                <a:cs typeface="Times New Roman" panose="02020603050405020304" pitchFamily="18" charset="0"/>
              </a:rPr>
              <a:t>bank’s </a:t>
            </a:r>
            <a:r>
              <a:rPr lang="en-US" sz="2000" dirty="0">
                <a:solidFill>
                  <a:schemeClr val="tx1"/>
                </a:solidFill>
                <a:latin typeface="Times New Roman" panose="02020603050405020304" pitchFamily="18" charset="0"/>
                <a:cs typeface="Times New Roman" panose="02020603050405020304" pitchFamily="18" charset="0"/>
              </a:rPr>
              <a:t>strengths, weaknesses, opportunities and threats. By planning for unexpected events, you can be ready to respond if they arise. </a:t>
            </a:r>
            <a:endParaRPr lang="en-US" sz="20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To </a:t>
            </a:r>
            <a:r>
              <a:rPr lang="en-US" sz="2000" dirty="0">
                <a:solidFill>
                  <a:schemeClr val="tx1"/>
                </a:solidFill>
                <a:latin typeface="Times New Roman" panose="02020603050405020304" pitchFamily="18" charset="0"/>
                <a:cs typeface="Times New Roman" panose="02020603050405020304" pitchFamily="18" charset="0"/>
              </a:rPr>
              <a:t>ensure your </a:t>
            </a:r>
            <a:r>
              <a:rPr lang="en-US" sz="2000" dirty="0" smtClean="0">
                <a:solidFill>
                  <a:schemeClr val="tx1"/>
                </a:solidFill>
                <a:latin typeface="Times New Roman" panose="02020603050405020304" pitchFamily="18" charset="0"/>
                <a:cs typeface="Times New Roman" panose="02020603050405020304" pitchFamily="18" charset="0"/>
              </a:rPr>
              <a:t>Bank’s </a:t>
            </a:r>
            <a:r>
              <a:rPr lang="en-US" sz="2000" dirty="0">
                <a:solidFill>
                  <a:schemeClr val="tx1"/>
                </a:solidFill>
                <a:latin typeface="Times New Roman" panose="02020603050405020304" pitchFamily="18" charset="0"/>
                <a:cs typeface="Times New Roman" panose="02020603050405020304" pitchFamily="18" charset="0"/>
              </a:rPr>
              <a:t>success, define how you will handle potential risks so you can identify, mitigate or avoid problems when you need to do. </a:t>
            </a:r>
            <a:endParaRPr lang="en-US" sz="20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The definitions of risk modelling include</a:t>
            </a:r>
          </a:p>
          <a:p>
            <a:pPr lvl="0" algn="just" eaLnBrk="0" fontAlgn="base" hangingPunct="0">
              <a:spcBef>
                <a:spcPct val="0"/>
              </a:spcBef>
              <a:spcAft>
                <a:spcPct val="0"/>
              </a:spcAft>
            </a:pP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smtClean="0">
                <a:solidFill>
                  <a:schemeClr val="tx1"/>
                </a:solidFill>
                <a:latin typeface="Times New Roman" panose="02020603050405020304" pitchFamily="18" charset="0"/>
                <a:cs typeface="Times New Roman" panose="02020603050405020304" pitchFamily="18" charset="0"/>
              </a:rPr>
              <a:t>The </a:t>
            </a:r>
            <a:r>
              <a:rPr lang="en-US" altLang="en-US" sz="2000" dirty="0">
                <a:solidFill>
                  <a:schemeClr val="tx1"/>
                </a:solidFill>
                <a:latin typeface="Times New Roman" panose="02020603050405020304" pitchFamily="18" charset="0"/>
                <a:cs typeface="Times New Roman" panose="02020603050405020304" pitchFamily="18" charset="0"/>
              </a:rPr>
              <a:t>magnitude of loss from an unexpected event.</a:t>
            </a:r>
          </a:p>
          <a:p>
            <a:pPr lvl="0" algn="just" eaLnBrk="0" fontAlgn="base" hangingPunct="0">
              <a:spcBef>
                <a:spcPct val="0"/>
              </a:spcBef>
              <a:spcAft>
                <a:spcPct val="0"/>
              </a:spcAft>
            </a:pP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smtClean="0">
                <a:solidFill>
                  <a:schemeClr val="tx1"/>
                </a:solidFill>
                <a:latin typeface="Times New Roman" panose="02020603050405020304" pitchFamily="18" charset="0"/>
                <a:cs typeface="Times New Roman" panose="02020603050405020304" pitchFamily="18" charset="0"/>
              </a:rPr>
              <a:t>The </a:t>
            </a:r>
            <a:r>
              <a:rPr lang="en-US" altLang="en-US" sz="2000" dirty="0">
                <a:solidFill>
                  <a:schemeClr val="tx1"/>
                </a:solidFill>
                <a:latin typeface="Times New Roman" panose="02020603050405020304" pitchFamily="18" charset="0"/>
                <a:cs typeface="Times New Roman" panose="02020603050405020304" pitchFamily="18" charset="0"/>
              </a:rPr>
              <a:t>probability that “things won’t go right”.</a:t>
            </a:r>
          </a:p>
          <a:p>
            <a:pPr lvl="0" algn="just" eaLnBrk="0" fontAlgn="base" hangingPunct="0">
              <a:spcBef>
                <a:spcPct val="0"/>
              </a:spcBef>
              <a:spcAft>
                <a:spcPct val="0"/>
              </a:spcAft>
            </a:pPr>
            <a:r>
              <a:rPr lang="en-US" altLang="en-US" sz="2000" dirty="0" smtClean="0">
                <a:solidFill>
                  <a:schemeClr val="tx1"/>
                </a:solidFill>
                <a:latin typeface="Times New Roman" panose="02020603050405020304" pitchFamily="18" charset="0"/>
                <a:cs typeface="Times New Roman" panose="02020603050405020304" pitchFamily="18" charset="0"/>
              </a:rPr>
              <a:t>	·</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smtClean="0">
                <a:solidFill>
                  <a:schemeClr val="tx1"/>
                </a:solidFill>
                <a:latin typeface="Times New Roman" panose="02020603050405020304" pitchFamily="18" charset="0"/>
                <a:cs typeface="Times New Roman" panose="02020603050405020304" pitchFamily="18" charset="0"/>
              </a:rPr>
              <a:t>The </a:t>
            </a:r>
            <a:r>
              <a:rPr lang="en-US" altLang="en-US" sz="2000" dirty="0">
                <a:solidFill>
                  <a:schemeClr val="tx1"/>
                </a:solidFill>
                <a:latin typeface="Times New Roman" panose="02020603050405020304" pitchFamily="18" charset="0"/>
                <a:cs typeface="Times New Roman" panose="02020603050405020304" pitchFamily="18" charset="0"/>
              </a:rPr>
              <a:t>effect of an adverse outcome</a:t>
            </a:r>
            <a:r>
              <a:rPr lang="en-US" altLang="en-US" sz="2000" dirty="0" smtClean="0">
                <a:solidFill>
                  <a:schemeClr val="tx1"/>
                </a:solidFill>
                <a:latin typeface="Times New Roman" panose="02020603050405020304" pitchFamily="18" charset="0"/>
                <a:cs typeface="Times New Roman" panose="02020603050405020304" pitchFamily="18" charset="0"/>
              </a:rPr>
              <a:t>.</a:t>
            </a:r>
          </a:p>
          <a:p>
            <a:pPr algn="just" eaLnBrk="0" fontAlgn="base" hangingPunct="0">
              <a:spcBef>
                <a:spcPct val="0"/>
              </a:spcBef>
              <a:spcAft>
                <a:spcPct val="0"/>
              </a:spcAft>
            </a:pPr>
            <a:r>
              <a:rPr lang="en-US" altLang="en-US" sz="2000" dirty="0" smtClean="0">
                <a:solidFill>
                  <a:schemeClr val="tx1"/>
                </a:solidFill>
                <a:latin typeface="Times New Roman" panose="02020603050405020304" pitchFamily="18" charset="0"/>
                <a:cs typeface="Times New Roman" panose="02020603050405020304" pitchFamily="18" charset="0"/>
              </a:rPr>
              <a:t>	.   The </a:t>
            </a:r>
            <a:r>
              <a:rPr lang="en-US" altLang="en-US" sz="2000" dirty="0">
                <a:solidFill>
                  <a:schemeClr val="tx1"/>
                </a:solidFill>
                <a:latin typeface="Times New Roman" panose="02020603050405020304" pitchFamily="18" charset="0"/>
                <a:cs typeface="Times New Roman" panose="02020603050405020304" pitchFamily="18" charset="0"/>
              </a:rPr>
              <a:t>likelihood and </a:t>
            </a:r>
            <a:r>
              <a:rPr lang="en-US" altLang="en-US" sz="2000" dirty="0" smtClean="0">
                <a:solidFill>
                  <a:schemeClr val="tx1"/>
                </a:solidFill>
                <a:latin typeface="Times New Roman" panose="02020603050405020304" pitchFamily="18" charset="0"/>
                <a:cs typeface="Times New Roman" panose="02020603050405020304" pitchFamily="18" charset="0"/>
              </a:rPr>
              <a:t>undesirable </a:t>
            </a:r>
            <a:r>
              <a:rPr lang="en-US" altLang="en-US" sz="2000" dirty="0">
                <a:solidFill>
                  <a:schemeClr val="tx1"/>
                </a:solidFill>
                <a:latin typeface="Times New Roman" panose="02020603050405020304" pitchFamily="18" charset="0"/>
                <a:cs typeface="Times New Roman" panose="02020603050405020304" pitchFamily="18" charset="0"/>
              </a:rPr>
              <a:t>event will occur.</a:t>
            </a:r>
          </a:p>
          <a:p>
            <a:pPr lvl="0" algn="just" eaLnBrk="0" fontAlgn="base" hangingPunct="0">
              <a:spcBef>
                <a:spcPct val="0"/>
              </a:spcBef>
              <a:spcAft>
                <a:spcPct val="0"/>
              </a:spcAft>
            </a:pPr>
            <a:endParaRPr lang="en-US" altLang="en-US" sz="1800" dirty="0" smtClean="0"/>
          </a:p>
          <a:p>
            <a:pPr marL="285750" indent="-285750" algn="just">
              <a:buFont typeface="Arial" panose="020B0604020202020204" pitchFamily="34" charset="0"/>
              <a:buChar char="•"/>
            </a:pPr>
            <a:endParaRPr lang="en-US" sz="1800" dirty="0" smtClean="0"/>
          </a:p>
          <a:p>
            <a:pPr marL="285750" indent="-285750" algn="just">
              <a:buFont typeface="Arial" panose="020B0604020202020204" pitchFamily="34" charset="0"/>
              <a:buChar char="•"/>
            </a:pPr>
            <a:endParaRPr lang="en-US" sz="1800" dirty="0" smtClean="0"/>
          </a:p>
          <a:p>
            <a:pPr marL="285750" indent="-285750" algn="just">
              <a:buFont typeface="Arial" panose="020B0604020202020204" pitchFamily="34" charset="0"/>
              <a:buChar char="•"/>
            </a:pPr>
            <a:endParaRPr lang="en-US" sz="1800" dirty="0" smtClean="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2909" y="3417674"/>
            <a:ext cx="3759958" cy="3256081"/>
          </a:xfrm>
          <a:prstGeom prst="rect">
            <a:avLst/>
          </a:prstGeom>
        </p:spPr>
      </p:pic>
    </p:spTree>
    <p:extLst>
      <p:ext uri="{BB962C8B-B14F-4D97-AF65-F5344CB8AC3E}">
        <p14:creationId xmlns:p14="http://schemas.microsoft.com/office/powerpoint/2010/main" val="39674694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4294967295"/>
            <p:extLst>
              <p:ext uri="{D42A27DB-BD31-4B8C-83A1-F6EECF244321}">
                <p14:modId xmlns:p14="http://schemas.microsoft.com/office/powerpoint/2010/main" val="2916433209"/>
              </p:ext>
            </p:extLst>
          </p:nvPr>
        </p:nvGraphicFramePr>
        <p:xfrm>
          <a:off x="464024" y="612495"/>
          <a:ext cx="11727976" cy="61346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66933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solidFill>
                  <a:schemeClr val="tx1"/>
                </a:solidFill>
                <a:latin typeface="Times New Roman" panose="02020603050405020304" pitchFamily="18" charset="0"/>
                <a:cs typeface="Times New Roman" panose="02020603050405020304" pitchFamily="18" charset="0"/>
              </a:rPr>
              <a:t>Types of Risk</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221673" y="2514599"/>
            <a:ext cx="11055927" cy="3803073"/>
          </a:xfrm>
        </p:spPr>
        <p:txBody>
          <a:bodyPr/>
          <a:lstStyle/>
          <a:p>
            <a:pPr marL="800100" lvl="1" indent="-342900" algn="just">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Type-I risk : If the applicant is a good credit risk, i.e. is likely to repay the loan, then not approving the loan to the person results in a loss of business to the </a:t>
            </a:r>
            <a:r>
              <a:rPr lang="en-US" sz="2400" dirty="0" smtClean="0">
                <a:solidFill>
                  <a:schemeClr val="tx1"/>
                </a:solidFill>
                <a:latin typeface="Times New Roman" panose="02020603050405020304" pitchFamily="18" charset="0"/>
                <a:cs typeface="Times New Roman" panose="02020603050405020304" pitchFamily="18" charset="0"/>
              </a:rPr>
              <a:t>bank.</a:t>
            </a:r>
          </a:p>
          <a:p>
            <a:pPr marL="457200" lvl="1" algn="just"/>
            <a:endParaRPr lang="en-US" sz="2400" dirty="0" smtClean="0">
              <a:solidFill>
                <a:schemeClr val="tx1"/>
              </a:solidFill>
              <a:latin typeface="Times New Roman" panose="02020603050405020304" pitchFamily="18" charset="0"/>
              <a:cs typeface="Times New Roman" panose="02020603050405020304" pitchFamily="18" charset="0"/>
            </a:endParaRPr>
          </a:p>
          <a:p>
            <a:pPr marL="457200" lvl="1" algn="just"/>
            <a:r>
              <a:rPr lang="en-US" sz="2400" dirty="0" err="1" smtClean="0">
                <a:solidFill>
                  <a:schemeClr val="tx1"/>
                </a:solidFill>
                <a:latin typeface="Times New Roman" panose="02020603050405020304" pitchFamily="18" charset="0"/>
                <a:cs typeface="Times New Roman" panose="02020603050405020304" pitchFamily="18" charset="0"/>
              </a:rPr>
              <a:t>Ie</a:t>
            </a:r>
            <a:r>
              <a:rPr lang="en-US" sz="2400" dirty="0" smtClean="0">
                <a:solidFill>
                  <a:schemeClr val="tx1"/>
                </a:solidFill>
                <a:latin typeface="Times New Roman" panose="02020603050405020304" pitchFamily="18" charset="0"/>
                <a:cs typeface="Times New Roman" panose="02020603050405020304" pitchFamily="18" charset="0"/>
              </a:rPr>
              <a:t>. Labelling a good applicant as a bad applicant</a:t>
            </a:r>
          </a:p>
          <a:p>
            <a:pPr marL="457200" lvl="1" algn="just"/>
            <a:endParaRPr lang="en-US" sz="2400" dirty="0" smtClean="0">
              <a:solidFill>
                <a:schemeClr val="tx1"/>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q"/>
            </a:pPr>
            <a:r>
              <a:rPr lang="en-US" sz="2400" dirty="0" smtClean="0">
                <a:solidFill>
                  <a:schemeClr val="tx1"/>
                </a:solidFill>
                <a:latin typeface="Times New Roman" panose="02020603050405020304" pitchFamily="18" charset="0"/>
                <a:cs typeface="Times New Roman" panose="02020603050405020304" pitchFamily="18" charset="0"/>
              </a:rPr>
              <a:t>Type-II </a:t>
            </a:r>
            <a:r>
              <a:rPr lang="en-US" sz="2400" dirty="0">
                <a:solidFill>
                  <a:schemeClr val="tx1"/>
                </a:solidFill>
                <a:latin typeface="Times New Roman" panose="02020603050405020304" pitchFamily="18" charset="0"/>
                <a:cs typeface="Times New Roman" panose="02020603050405020304" pitchFamily="18" charset="0"/>
              </a:rPr>
              <a:t>risk : If the applicant is a bad credit risk, i.e. is not likely to repay the loan, then approving the loan to the person results in a financial loss to the </a:t>
            </a:r>
            <a:r>
              <a:rPr lang="en-US" sz="2400" dirty="0" smtClean="0">
                <a:solidFill>
                  <a:schemeClr val="tx1"/>
                </a:solidFill>
                <a:latin typeface="Times New Roman" panose="02020603050405020304" pitchFamily="18" charset="0"/>
                <a:cs typeface="Times New Roman" panose="02020603050405020304" pitchFamily="18" charset="0"/>
              </a:rPr>
              <a:t>bank.</a:t>
            </a:r>
          </a:p>
          <a:p>
            <a:pPr marL="457200" lvl="1" algn="just"/>
            <a:endParaRPr lang="en-US" sz="2400" dirty="0" smtClean="0">
              <a:solidFill>
                <a:schemeClr val="tx1"/>
              </a:solidFill>
              <a:latin typeface="Times New Roman" panose="02020603050405020304" pitchFamily="18" charset="0"/>
              <a:cs typeface="Times New Roman" panose="02020603050405020304" pitchFamily="18" charset="0"/>
            </a:endParaRPr>
          </a:p>
          <a:p>
            <a:pPr marL="457200" lvl="1" algn="just"/>
            <a:r>
              <a:rPr lang="en-US" sz="2400" dirty="0" err="1" smtClean="0">
                <a:solidFill>
                  <a:schemeClr val="tx1"/>
                </a:solidFill>
                <a:latin typeface="Times New Roman" panose="02020603050405020304" pitchFamily="18" charset="0"/>
                <a:cs typeface="Times New Roman" panose="02020603050405020304" pitchFamily="18" charset="0"/>
              </a:rPr>
              <a:t>Ie</a:t>
            </a:r>
            <a:r>
              <a:rPr lang="en-US" sz="2400" dirty="0">
                <a:solidFill>
                  <a:schemeClr val="tx1"/>
                </a:solidFill>
                <a:latin typeface="Times New Roman" panose="02020603050405020304" pitchFamily="18" charset="0"/>
                <a:cs typeface="Times New Roman" panose="02020603050405020304" pitchFamily="18" charset="0"/>
              </a:rPr>
              <a:t>. Labelling a </a:t>
            </a:r>
            <a:r>
              <a:rPr lang="en-US" sz="2400" dirty="0" smtClean="0">
                <a:solidFill>
                  <a:schemeClr val="tx1"/>
                </a:solidFill>
                <a:latin typeface="Times New Roman" panose="02020603050405020304" pitchFamily="18" charset="0"/>
                <a:cs typeface="Times New Roman" panose="02020603050405020304" pitchFamily="18" charset="0"/>
              </a:rPr>
              <a:t>Bad </a:t>
            </a:r>
            <a:r>
              <a:rPr lang="en-US" sz="2400" dirty="0">
                <a:solidFill>
                  <a:schemeClr val="tx1"/>
                </a:solidFill>
                <a:latin typeface="Times New Roman" panose="02020603050405020304" pitchFamily="18" charset="0"/>
                <a:cs typeface="Times New Roman" panose="02020603050405020304" pitchFamily="18" charset="0"/>
              </a:rPr>
              <a:t>applicant as a </a:t>
            </a:r>
            <a:r>
              <a:rPr lang="en-US" sz="2400" dirty="0" smtClean="0">
                <a:solidFill>
                  <a:schemeClr val="tx1"/>
                </a:solidFill>
                <a:latin typeface="Times New Roman" panose="02020603050405020304" pitchFamily="18" charset="0"/>
                <a:cs typeface="Times New Roman" panose="02020603050405020304" pitchFamily="18" charset="0"/>
              </a:rPr>
              <a:t>Good </a:t>
            </a:r>
            <a:r>
              <a:rPr lang="en-US" sz="2400" dirty="0">
                <a:solidFill>
                  <a:schemeClr val="tx1"/>
                </a:solidFill>
                <a:latin typeface="Times New Roman" panose="02020603050405020304" pitchFamily="18" charset="0"/>
                <a:cs typeface="Times New Roman" panose="02020603050405020304" pitchFamily="18" charset="0"/>
              </a:rPr>
              <a:t>applicant</a:t>
            </a:r>
          </a:p>
          <a:p>
            <a:endParaRPr lang="en-US" dirty="0"/>
          </a:p>
        </p:txBody>
      </p:sp>
    </p:spTree>
    <p:extLst>
      <p:ext uri="{BB962C8B-B14F-4D97-AF65-F5344CB8AC3E}">
        <p14:creationId xmlns:p14="http://schemas.microsoft.com/office/powerpoint/2010/main" val="4067390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solidFill>
                  <a:schemeClr val="tx1"/>
                </a:solidFill>
                <a:latin typeface="Times New Roman" panose="02020603050405020304" pitchFamily="18" charset="0"/>
                <a:cs typeface="Times New Roman" panose="02020603050405020304" pitchFamily="18" charset="0"/>
              </a:rPr>
              <a:t>Penalty Matrix</a:t>
            </a:r>
            <a:endParaRPr lang="en-US" sz="40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2902607430"/>
              </p:ext>
            </p:extLst>
          </p:nvPr>
        </p:nvGraphicFramePr>
        <p:xfrm>
          <a:off x="1337480" y="2514600"/>
          <a:ext cx="8979359" cy="3169920"/>
        </p:xfrm>
        <a:graphic>
          <a:graphicData uri="http://schemas.openxmlformats.org/drawingml/2006/table">
            <a:tbl>
              <a:tblPr firstRow="1" firstCol="1">
                <a:tableStyleId>{21E4AEA4-8DFA-4A89-87EB-49C32662AFE0}</a:tableStyleId>
              </a:tblPr>
              <a:tblGrid>
                <a:gridCol w="2620343">
                  <a:extLst>
                    <a:ext uri="{9D8B030D-6E8A-4147-A177-3AD203B41FA5}">
                      <a16:colId xmlns:a16="http://schemas.microsoft.com/office/drawing/2014/main" xmlns="" val="1276846205"/>
                    </a:ext>
                  </a:extLst>
                </a:gridCol>
                <a:gridCol w="1911708">
                  <a:extLst>
                    <a:ext uri="{9D8B030D-6E8A-4147-A177-3AD203B41FA5}">
                      <a16:colId xmlns:a16="http://schemas.microsoft.com/office/drawing/2014/main" xmlns="" val="3421477156"/>
                    </a:ext>
                  </a:extLst>
                </a:gridCol>
                <a:gridCol w="1826965">
                  <a:extLst>
                    <a:ext uri="{9D8B030D-6E8A-4147-A177-3AD203B41FA5}">
                      <a16:colId xmlns:a16="http://schemas.microsoft.com/office/drawing/2014/main" xmlns="" val="417072197"/>
                    </a:ext>
                  </a:extLst>
                </a:gridCol>
                <a:gridCol w="2620343">
                  <a:extLst>
                    <a:ext uri="{9D8B030D-6E8A-4147-A177-3AD203B41FA5}">
                      <a16:colId xmlns:a16="http://schemas.microsoft.com/office/drawing/2014/main" xmlns="" val="1261642612"/>
                    </a:ext>
                  </a:extLst>
                </a:gridCol>
              </a:tblGrid>
              <a:tr h="1063605">
                <a:tc>
                  <a:txBody>
                    <a:bodyPr/>
                    <a:lstStyle/>
                    <a:p>
                      <a:pPr algn="l"/>
                      <a:r>
                        <a:rPr lang="en-US" sz="2800" dirty="0"/>
                        <a:t/>
                      </a:r>
                      <a:br>
                        <a:rPr lang="en-US" sz="2800" dirty="0"/>
                      </a:br>
                      <a:r>
                        <a:rPr lang="en-US" sz="2800" dirty="0"/>
                        <a:t>1 = </a:t>
                      </a:r>
                      <a:r>
                        <a:rPr lang="en-US" sz="2800" dirty="0" smtClean="0"/>
                        <a:t>Good</a:t>
                      </a:r>
                    </a:p>
                    <a:p>
                      <a:pPr algn="l"/>
                      <a:r>
                        <a:rPr lang="en-US" sz="2800" dirty="0" smtClean="0"/>
                        <a:t>2 = Bad</a:t>
                      </a:r>
                      <a:endParaRPr lang="en-US" sz="2800" dirty="0"/>
                    </a:p>
                  </a:txBody>
                  <a:tcPr anchor="ctr"/>
                </a:tc>
                <a:tc>
                  <a:txBody>
                    <a:bodyPr/>
                    <a:lstStyle/>
                    <a:p>
                      <a:pPr algn="l"/>
                      <a:r>
                        <a:rPr lang="en-US" sz="2800" dirty="0"/>
                        <a:t>Predicted</a:t>
                      </a:r>
                    </a:p>
                  </a:txBody>
                  <a:tcPr anchor="ctr"/>
                </a:tc>
                <a:tc>
                  <a:txBody>
                    <a:bodyPr/>
                    <a:lstStyle/>
                    <a:p>
                      <a:pPr algn="l"/>
                      <a:r>
                        <a:rPr lang="en-US" sz="2800" dirty="0" smtClean="0"/>
                        <a:t>Predicted</a:t>
                      </a:r>
                    </a:p>
                    <a:p>
                      <a:pPr algn="l"/>
                      <a:r>
                        <a:rPr lang="en-US" sz="2800" dirty="0" smtClean="0"/>
                        <a:t>Good</a:t>
                      </a:r>
                      <a:endParaRPr lang="en-US" sz="2800" dirty="0"/>
                    </a:p>
                  </a:txBody>
                  <a:tcPr anchor="ctr"/>
                </a:tc>
                <a:tc>
                  <a:txBody>
                    <a:bodyPr/>
                    <a:lstStyle/>
                    <a:p>
                      <a:pPr algn="l"/>
                      <a:r>
                        <a:rPr lang="en-US" sz="2800" dirty="0" smtClean="0"/>
                        <a:t>Predicted</a:t>
                      </a:r>
                    </a:p>
                    <a:p>
                      <a:pPr algn="l"/>
                      <a:r>
                        <a:rPr lang="en-US" sz="2800" dirty="0" smtClean="0"/>
                        <a:t>Bad</a:t>
                      </a:r>
                    </a:p>
                    <a:p>
                      <a:endParaRPr lang="en-US" sz="2800" dirty="0"/>
                    </a:p>
                  </a:txBody>
                  <a:tcPr/>
                </a:tc>
                <a:extLst>
                  <a:ext uri="{0D108BD9-81ED-4DB2-BD59-A6C34878D82A}">
                    <a16:rowId xmlns:a16="http://schemas.microsoft.com/office/drawing/2014/main" xmlns="" val="3521969604"/>
                  </a:ext>
                </a:extLst>
              </a:tr>
              <a:tr h="425442">
                <a:tc>
                  <a:txBody>
                    <a:bodyPr/>
                    <a:lstStyle/>
                    <a:p>
                      <a:pPr algn="l"/>
                      <a:endParaRPr lang="en-US" sz="2800" dirty="0"/>
                    </a:p>
                  </a:txBody>
                  <a:tcPr anchor="ctr"/>
                </a:tc>
                <a:tc>
                  <a:txBody>
                    <a:bodyPr/>
                    <a:lstStyle/>
                    <a:p>
                      <a:pPr algn="l"/>
                      <a:r>
                        <a:rPr lang="en-US" sz="2800" dirty="0"/>
                        <a:t>Penalties</a:t>
                      </a:r>
                    </a:p>
                  </a:txBody>
                  <a:tcPr anchor="ctr"/>
                </a:tc>
                <a:tc>
                  <a:txBody>
                    <a:bodyPr/>
                    <a:lstStyle/>
                    <a:p>
                      <a:pPr algn="l"/>
                      <a:r>
                        <a:rPr lang="en-US" sz="2800" dirty="0"/>
                        <a:t>1</a:t>
                      </a:r>
                    </a:p>
                  </a:txBody>
                  <a:tcPr anchor="ctr"/>
                </a:tc>
                <a:tc>
                  <a:txBody>
                    <a:bodyPr/>
                    <a:lstStyle/>
                    <a:p>
                      <a:pPr algn="l"/>
                      <a:r>
                        <a:rPr lang="en-US" sz="2800"/>
                        <a:t>2</a:t>
                      </a:r>
                    </a:p>
                  </a:txBody>
                  <a:tcPr anchor="ctr"/>
                </a:tc>
                <a:extLst>
                  <a:ext uri="{0D108BD9-81ED-4DB2-BD59-A6C34878D82A}">
                    <a16:rowId xmlns:a16="http://schemas.microsoft.com/office/drawing/2014/main" xmlns="" val="574725267"/>
                  </a:ext>
                </a:extLst>
              </a:tr>
              <a:tr h="425442">
                <a:tc>
                  <a:txBody>
                    <a:bodyPr/>
                    <a:lstStyle/>
                    <a:p>
                      <a:pPr algn="l"/>
                      <a:r>
                        <a:rPr lang="en-US" sz="2800" dirty="0" smtClean="0"/>
                        <a:t>Actual Good</a:t>
                      </a:r>
                      <a:endParaRPr lang="en-US" sz="2800" dirty="0"/>
                    </a:p>
                  </a:txBody>
                  <a:tcPr anchor="ctr"/>
                </a:tc>
                <a:tc>
                  <a:txBody>
                    <a:bodyPr/>
                    <a:lstStyle/>
                    <a:p>
                      <a:pPr algn="l"/>
                      <a:r>
                        <a:rPr lang="en-US" sz="2800" dirty="0"/>
                        <a:t>1</a:t>
                      </a:r>
                    </a:p>
                  </a:txBody>
                  <a:tcPr anchor="ctr"/>
                </a:tc>
                <a:tc>
                  <a:txBody>
                    <a:bodyPr/>
                    <a:lstStyle/>
                    <a:p>
                      <a:pPr algn="l"/>
                      <a:r>
                        <a:rPr lang="en-US" sz="3600" dirty="0"/>
                        <a:t>0</a:t>
                      </a:r>
                      <a:endParaRPr lang="en-US" sz="3600" b="1" dirty="0"/>
                    </a:p>
                  </a:txBody>
                  <a:tcPr anchor="ctr"/>
                </a:tc>
                <a:tc>
                  <a:txBody>
                    <a:bodyPr/>
                    <a:lstStyle/>
                    <a:p>
                      <a:pPr algn="l"/>
                      <a:r>
                        <a:rPr lang="en-US" sz="3600" dirty="0"/>
                        <a:t>1</a:t>
                      </a:r>
                      <a:endParaRPr lang="en-US" sz="3600" b="1" dirty="0"/>
                    </a:p>
                  </a:txBody>
                  <a:tcPr anchor="ctr"/>
                </a:tc>
                <a:extLst>
                  <a:ext uri="{0D108BD9-81ED-4DB2-BD59-A6C34878D82A}">
                    <a16:rowId xmlns:a16="http://schemas.microsoft.com/office/drawing/2014/main" xmlns="" val="629002613"/>
                  </a:ext>
                </a:extLst>
              </a:tr>
              <a:tr h="425442">
                <a:tc>
                  <a:txBody>
                    <a:bodyPr/>
                    <a:lstStyle/>
                    <a:p>
                      <a:pPr algn="l"/>
                      <a:r>
                        <a:rPr lang="en-US" sz="2800" dirty="0" smtClean="0"/>
                        <a:t>Actual Bad</a:t>
                      </a:r>
                      <a:endParaRPr lang="en-US" sz="2800" dirty="0"/>
                    </a:p>
                  </a:txBody>
                  <a:tcPr anchor="ctr"/>
                </a:tc>
                <a:tc>
                  <a:txBody>
                    <a:bodyPr/>
                    <a:lstStyle/>
                    <a:p>
                      <a:pPr algn="l"/>
                      <a:r>
                        <a:rPr lang="en-US" sz="2800"/>
                        <a:t>2</a:t>
                      </a:r>
                    </a:p>
                  </a:txBody>
                  <a:tcPr anchor="ctr"/>
                </a:tc>
                <a:tc>
                  <a:txBody>
                    <a:bodyPr/>
                    <a:lstStyle/>
                    <a:p>
                      <a:pPr algn="l"/>
                      <a:r>
                        <a:rPr lang="en-US" sz="3600" dirty="0"/>
                        <a:t>5</a:t>
                      </a:r>
                      <a:endParaRPr lang="en-US" sz="3600" b="1" dirty="0"/>
                    </a:p>
                  </a:txBody>
                  <a:tcPr anchor="ctr"/>
                </a:tc>
                <a:tc>
                  <a:txBody>
                    <a:bodyPr/>
                    <a:lstStyle/>
                    <a:p>
                      <a:pPr algn="l"/>
                      <a:r>
                        <a:rPr lang="en-US" sz="3600" dirty="0"/>
                        <a:t>0</a:t>
                      </a:r>
                      <a:endParaRPr lang="en-US" sz="3600" b="1" dirty="0"/>
                    </a:p>
                  </a:txBody>
                  <a:tcPr anchor="ctr"/>
                </a:tc>
                <a:extLst>
                  <a:ext uri="{0D108BD9-81ED-4DB2-BD59-A6C34878D82A}">
                    <a16:rowId xmlns:a16="http://schemas.microsoft.com/office/drawing/2014/main" xmlns="" val="650706027"/>
                  </a:ext>
                </a:extLst>
              </a:tr>
            </a:tbl>
          </a:graphicData>
        </a:graphic>
      </p:graphicFrame>
    </p:spTree>
    <p:extLst>
      <p:ext uri="{BB962C8B-B14F-4D97-AF65-F5344CB8AC3E}">
        <p14:creationId xmlns:p14="http://schemas.microsoft.com/office/powerpoint/2010/main" val="30361510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6432" y="535158"/>
            <a:ext cx="10363200" cy="517788"/>
          </a:xfrm>
        </p:spPr>
        <p:txBody>
          <a:bodyPr/>
          <a:lstStyle/>
          <a:p>
            <a:pPr algn="ctr"/>
            <a:r>
              <a:rPr lang="en-US" sz="3600" b="1" dirty="0" smtClean="0">
                <a:solidFill>
                  <a:schemeClr val="tx1"/>
                </a:solidFill>
                <a:latin typeface="Times New Roman" panose="02020603050405020304" pitchFamily="18" charset="0"/>
                <a:cs typeface="Times New Roman" panose="02020603050405020304" pitchFamily="18" charset="0"/>
              </a:rPr>
              <a:t>Cost-Profit Calculations</a:t>
            </a:r>
            <a:endParaRPr lang="en-US" sz="36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2533078449"/>
              </p:ext>
            </p:extLst>
          </p:nvPr>
        </p:nvGraphicFramePr>
        <p:xfrm>
          <a:off x="692727" y="1233055"/>
          <a:ext cx="10571017" cy="5430978"/>
        </p:xfrm>
        <a:graphic>
          <a:graphicData uri="http://schemas.openxmlformats.org/drawingml/2006/table">
            <a:tbl>
              <a:tblPr firstRow="1" firstCol="1" bandRow="1">
                <a:tableStyleId>{21E4AEA4-8DFA-4A89-87EB-49C32662AFE0}</a:tableStyleId>
              </a:tblPr>
              <a:tblGrid>
                <a:gridCol w="2694395">
                  <a:extLst>
                    <a:ext uri="{9D8B030D-6E8A-4147-A177-3AD203B41FA5}">
                      <a16:colId xmlns:a16="http://schemas.microsoft.com/office/drawing/2014/main" xmlns="" val="727857909"/>
                    </a:ext>
                  </a:extLst>
                </a:gridCol>
                <a:gridCol w="2550697">
                  <a:extLst>
                    <a:ext uri="{9D8B030D-6E8A-4147-A177-3AD203B41FA5}">
                      <a16:colId xmlns:a16="http://schemas.microsoft.com/office/drawing/2014/main" xmlns="" val="3766792421"/>
                    </a:ext>
                  </a:extLst>
                </a:gridCol>
                <a:gridCol w="2451901">
                  <a:extLst>
                    <a:ext uri="{9D8B030D-6E8A-4147-A177-3AD203B41FA5}">
                      <a16:colId xmlns:a16="http://schemas.microsoft.com/office/drawing/2014/main" xmlns="" val="645112172"/>
                    </a:ext>
                  </a:extLst>
                </a:gridCol>
                <a:gridCol w="2874024">
                  <a:extLst>
                    <a:ext uri="{9D8B030D-6E8A-4147-A177-3AD203B41FA5}">
                      <a16:colId xmlns:a16="http://schemas.microsoft.com/office/drawing/2014/main" xmlns="" val="2562315424"/>
                    </a:ext>
                  </a:extLst>
                </a:gridCol>
              </a:tblGrid>
              <a:tr h="548320">
                <a:tc>
                  <a:txBody>
                    <a:bodyPr/>
                    <a:lstStyle/>
                    <a:p>
                      <a:pPr algn="ctr" rtl="0" fontAlgn="ctr"/>
                      <a:r>
                        <a:rPr lang="en-US" sz="1600" b="1" i="0" u="none" strike="noStrike" dirty="0">
                          <a:solidFill>
                            <a:srgbClr val="FFFFFF"/>
                          </a:solidFill>
                          <a:effectLst/>
                          <a:latin typeface="Arial" panose="020B0604020202020204" pitchFamily="34" charset="0"/>
                        </a:rPr>
                        <a:t> </a:t>
                      </a:r>
                    </a:p>
                  </a:txBody>
                  <a:tcPr marL="9525" marR="9525" marT="9525" marB="0" anchor="ctr"/>
                </a:tc>
                <a:tc>
                  <a:txBody>
                    <a:bodyPr/>
                    <a:lstStyle/>
                    <a:p>
                      <a:pPr algn="ctr" rtl="0" fontAlgn="ctr"/>
                      <a:r>
                        <a:rPr lang="en-US" sz="1600" b="1" i="0" u="none" strike="noStrike">
                          <a:solidFill>
                            <a:srgbClr val="FFFFFF"/>
                          </a:solidFill>
                          <a:effectLst/>
                          <a:latin typeface="Arial" panose="020B0604020202020204" pitchFamily="34" charset="0"/>
                        </a:rPr>
                        <a:t>TYPE-1</a:t>
                      </a:r>
                    </a:p>
                  </a:txBody>
                  <a:tcPr marL="9525" marR="9525" marT="9525" marB="0" anchor="ctr"/>
                </a:tc>
                <a:tc>
                  <a:txBody>
                    <a:bodyPr/>
                    <a:lstStyle/>
                    <a:p>
                      <a:pPr algn="ctr" rtl="0" fontAlgn="ctr"/>
                      <a:r>
                        <a:rPr lang="en-US" sz="1600" b="1" i="0" u="none" strike="noStrike">
                          <a:solidFill>
                            <a:srgbClr val="FFFFFF"/>
                          </a:solidFill>
                          <a:effectLst/>
                          <a:latin typeface="Arial" panose="020B0604020202020204" pitchFamily="34" charset="0"/>
                        </a:rPr>
                        <a:t>TYPE-2</a:t>
                      </a:r>
                    </a:p>
                  </a:txBody>
                  <a:tcPr marL="9525" marR="9525" marT="9525" marB="0" anchor="ctr"/>
                </a:tc>
                <a:tc>
                  <a:txBody>
                    <a:bodyPr/>
                    <a:lstStyle/>
                    <a:p>
                      <a:pPr algn="ctr" rtl="0" fontAlgn="ctr"/>
                      <a:r>
                        <a:rPr lang="en-US" sz="1600" b="1" i="0" u="none" strike="noStrike">
                          <a:solidFill>
                            <a:srgbClr val="FFFFFF"/>
                          </a:solidFill>
                          <a:effectLst/>
                          <a:latin typeface="Arial" panose="020B0604020202020204" pitchFamily="34" charset="0"/>
                        </a:rPr>
                        <a:t>TOTAL</a:t>
                      </a:r>
                    </a:p>
                  </a:txBody>
                  <a:tcPr marL="9525" marR="9525" marT="9525" marB="0" anchor="ctr"/>
                </a:tc>
                <a:extLst>
                  <a:ext uri="{0D108BD9-81ED-4DB2-BD59-A6C34878D82A}">
                    <a16:rowId xmlns:a16="http://schemas.microsoft.com/office/drawing/2014/main" xmlns="" val="1494941847"/>
                  </a:ext>
                </a:extLst>
              </a:tr>
              <a:tr h="548320">
                <a:tc>
                  <a:txBody>
                    <a:bodyPr/>
                    <a:lstStyle/>
                    <a:p>
                      <a:pPr algn="ctr" rtl="0" fontAlgn="ctr"/>
                      <a:r>
                        <a:rPr lang="en-US" sz="1600" b="1" i="0" u="none" strike="noStrike">
                          <a:solidFill>
                            <a:srgbClr val="FFFFFF"/>
                          </a:solidFill>
                          <a:effectLst/>
                          <a:latin typeface="Arial" panose="020B0604020202020204" pitchFamily="34" charset="0"/>
                        </a:rPr>
                        <a:t>TAN-CL</a:t>
                      </a:r>
                    </a:p>
                  </a:txBody>
                  <a:tcPr marL="9525" marR="9525" marT="9525" marB="0" anchor="ctr"/>
                </a:tc>
                <a:tc>
                  <a:txBody>
                    <a:bodyPr/>
                    <a:lstStyle/>
                    <a:p>
                      <a:pPr algn="ctr" rtl="0" fontAlgn="ctr"/>
                      <a:r>
                        <a:rPr lang="en-US" sz="1600" b="0" i="0" u="none" strike="noStrike">
                          <a:solidFill>
                            <a:srgbClr val="000000"/>
                          </a:solidFill>
                          <a:effectLst/>
                          <a:latin typeface="Arial" panose="020B0604020202020204" pitchFamily="34" charset="0"/>
                        </a:rPr>
                        <a:t>27</a:t>
                      </a:r>
                    </a:p>
                  </a:txBody>
                  <a:tcPr marL="9525" marR="9525" marT="9525" marB="0" anchor="ctr"/>
                </a:tc>
                <a:tc>
                  <a:txBody>
                    <a:bodyPr/>
                    <a:lstStyle/>
                    <a:p>
                      <a:pPr algn="ctr" rtl="0" fontAlgn="ctr"/>
                      <a:r>
                        <a:rPr lang="en-US" sz="1600" b="0" i="0" u="none" strike="noStrike">
                          <a:solidFill>
                            <a:srgbClr val="000000"/>
                          </a:solidFill>
                          <a:effectLst/>
                          <a:latin typeface="Arial" panose="020B0604020202020204" pitchFamily="34" charset="0"/>
                        </a:rPr>
                        <a:t>39</a:t>
                      </a:r>
                    </a:p>
                  </a:txBody>
                  <a:tcPr marL="9525" marR="9525" marT="9525" marB="0" anchor="ctr"/>
                </a:tc>
                <a:tc>
                  <a:txBody>
                    <a:bodyPr/>
                    <a:lstStyle/>
                    <a:p>
                      <a:pPr algn="ctr" rtl="0" fontAlgn="ctr"/>
                      <a:r>
                        <a:rPr lang="en-US" sz="1600" b="0" i="0" u="none" strike="noStrike">
                          <a:solidFill>
                            <a:srgbClr val="000000"/>
                          </a:solidFill>
                          <a:effectLst/>
                          <a:latin typeface="Arial" panose="020B0604020202020204" pitchFamily="34" charset="0"/>
                        </a:rPr>
                        <a:t>-222</a:t>
                      </a:r>
                    </a:p>
                  </a:txBody>
                  <a:tcPr marL="9525" marR="9525" marT="9525" marB="0" anchor="ctr"/>
                </a:tc>
                <a:extLst>
                  <a:ext uri="{0D108BD9-81ED-4DB2-BD59-A6C34878D82A}">
                    <a16:rowId xmlns:a16="http://schemas.microsoft.com/office/drawing/2014/main" xmlns="" val="3256604990"/>
                  </a:ext>
                </a:extLst>
              </a:tr>
              <a:tr h="548320">
                <a:tc>
                  <a:txBody>
                    <a:bodyPr/>
                    <a:lstStyle/>
                    <a:p>
                      <a:pPr algn="ctr" rtl="0" fontAlgn="ctr"/>
                      <a:r>
                        <a:rPr lang="en-US" sz="1600" b="1" i="0" u="none" strike="noStrike">
                          <a:solidFill>
                            <a:srgbClr val="FFFFFF"/>
                          </a:solidFill>
                          <a:effectLst/>
                          <a:latin typeface="Arial" panose="020B0604020202020204" pitchFamily="34" charset="0"/>
                        </a:rPr>
                        <a:t>TAN-HC</a:t>
                      </a:r>
                    </a:p>
                  </a:txBody>
                  <a:tcPr marL="9525" marR="9525" marT="9525" marB="0" anchor="ctr"/>
                </a:tc>
                <a:tc>
                  <a:txBody>
                    <a:bodyPr/>
                    <a:lstStyle/>
                    <a:p>
                      <a:pPr algn="ctr" rtl="0" fontAlgn="ctr"/>
                      <a:r>
                        <a:rPr lang="en-US" sz="1600" b="0" i="0" u="none" strike="noStrike">
                          <a:solidFill>
                            <a:srgbClr val="000000"/>
                          </a:solidFill>
                          <a:effectLst/>
                          <a:latin typeface="Arial" panose="020B0604020202020204" pitchFamily="34" charset="0"/>
                        </a:rPr>
                        <a:t>26</a:t>
                      </a:r>
                    </a:p>
                  </a:txBody>
                  <a:tcPr marL="9525" marR="9525" marT="9525" marB="0" anchor="ctr"/>
                </a:tc>
                <a:tc>
                  <a:txBody>
                    <a:bodyPr/>
                    <a:lstStyle/>
                    <a:p>
                      <a:pPr algn="ctr" rtl="0" fontAlgn="ctr"/>
                      <a:r>
                        <a:rPr lang="en-US" sz="1600" b="0" i="0" u="none" strike="noStrike">
                          <a:solidFill>
                            <a:srgbClr val="000000"/>
                          </a:solidFill>
                          <a:effectLst/>
                          <a:latin typeface="Arial" panose="020B0604020202020204" pitchFamily="34" charset="0"/>
                        </a:rPr>
                        <a:t>39</a:t>
                      </a:r>
                    </a:p>
                  </a:txBody>
                  <a:tcPr marL="9525" marR="9525" marT="9525" marB="0" anchor="ctr"/>
                </a:tc>
                <a:tc>
                  <a:txBody>
                    <a:bodyPr/>
                    <a:lstStyle/>
                    <a:p>
                      <a:pPr algn="ctr" rtl="0" fontAlgn="ctr"/>
                      <a:r>
                        <a:rPr lang="en-US" sz="1600" b="0" i="0" u="none" strike="noStrike">
                          <a:solidFill>
                            <a:srgbClr val="000000"/>
                          </a:solidFill>
                          <a:effectLst/>
                          <a:latin typeface="Arial" panose="020B0604020202020204" pitchFamily="34" charset="0"/>
                        </a:rPr>
                        <a:t>-222</a:t>
                      </a:r>
                    </a:p>
                  </a:txBody>
                  <a:tcPr marL="9525" marR="9525" marT="9525" marB="0" anchor="ctr"/>
                </a:tc>
                <a:extLst>
                  <a:ext uri="{0D108BD9-81ED-4DB2-BD59-A6C34878D82A}">
                    <a16:rowId xmlns:a16="http://schemas.microsoft.com/office/drawing/2014/main" xmlns="" val="154562624"/>
                  </a:ext>
                </a:extLst>
              </a:tr>
              <a:tr h="548320">
                <a:tc>
                  <a:txBody>
                    <a:bodyPr/>
                    <a:lstStyle/>
                    <a:p>
                      <a:pPr algn="ctr" rtl="0" fontAlgn="ctr"/>
                      <a:r>
                        <a:rPr lang="en-US" sz="1600" b="1" i="0" u="none" strike="noStrike">
                          <a:solidFill>
                            <a:srgbClr val="FFFFFF"/>
                          </a:solidFill>
                          <a:effectLst/>
                          <a:latin typeface="Arial" panose="020B0604020202020204" pitchFamily="34" charset="0"/>
                        </a:rPr>
                        <a:t>TAN-HCSP</a:t>
                      </a:r>
                    </a:p>
                  </a:txBody>
                  <a:tcPr marL="9525" marR="9525" marT="9525" marB="0" anchor="ctr"/>
                </a:tc>
                <a:tc>
                  <a:txBody>
                    <a:bodyPr/>
                    <a:lstStyle/>
                    <a:p>
                      <a:pPr algn="ctr" rtl="0" fontAlgn="ctr"/>
                      <a:r>
                        <a:rPr lang="en-US" sz="1600" b="0" i="0" u="none" strike="noStrike">
                          <a:solidFill>
                            <a:srgbClr val="000000"/>
                          </a:solidFill>
                          <a:effectLst/>
                          <a:latin typeface="Arial" panose="020B0604020202020204" pitchFamily="34" charset="0"/>
                        </a:rPr>
                        <a:t>28</a:t>
                      </a:r>
                    </a:p>
                  </a:txBody>
                  <a:tcPr marL="9525" marR="9525" marT="9525" marB="0" anchor="ctr"/>
                </a:tc>
                <a:tc>
                  <a:txBody>
                    <a:bodyPr/>
                    <a:lstStyle/>
                    <a:p>
                      <a:pPr algn="ctr" rtl="0" fontAlgn="ctr"/>
                      <a:r>
                        <a:rPr lang="en-US" sz="1600" b="0" i="0" u="none" strike="noStrike">
                          <a:solidFill>
                            <a:srgbClr val="000000"/>
                          </a:solidFill>
                          <a:effectLst/>
                          <a:latin typeface="Arial" panose="020B0604020202020204" pitchFamily="34" charset="0"/>
                        </a:rPr>
                        <a:t>42</a:t>
                      </a:r>
                    </a:p>
                  </a:txBody>
                  <a:tcPr marL="9525" marR="9525" marT="9525" marB="0" anchor="ctr"/>
                </a:tc>
                <a:tc>
                  <a:txBody>
                    <a:bodyPr/>
                    <a:lstStyle/>
                    <a:p>
                      <a:pPr algn="ctr" rtl="0" fontAlgn="ctr"/>
                      <a:r>
                        <a:rPr lang="en-US" sz="1600" b="0" i="0" u="none" strike="noStrike">
                          <a:solidFill>
                            <a:srgbClr val="000000"/>
                          </a:solidFill>
                          <a:effectLst/>
                          <a:latin typeface="Arial" panose="020B0604020202020204" pitchFamily="34" charset="0"/>
                        </a:rPr>
                        <a:t>-236</a:t>
                      </a:r>
                    </a:p>
                  </a:txBody>
                  <a:tcPr marL="9525" marR="9525" marT="9525" marB="0" anchor="ctr"/>
                </a:tc>
                <a:extLst>
                  <a:ext uri="{0D108BD9-81ED-4DB2-BD59-A6C34878D82A}">
                    <a16:rowId xmlns:a16="http://schemas.microsoft.com/office/drawing/2014/main" xmlns="" val="2038880800"/>
                  </a:ext>
                </a:extLst>
              </a:tr>
              <a:tr h="548320">
                <a:tc>
                  <a:txBody>
                    <a:bodyPr/>
                    <a:lstStyle/>
                    <a:p>
                      <a:pPr algn="ctr" rtl="0" fontAlgn="ctr"/>
                      <a:r>
                        <a:rPr lang="en-US" sz="1600" b="1" i="0" u="none" strike="noStrike">
                          <a:solidFill>
                            <a:srgbClr val="FFFFFF"/>
                          </a:solidFill>
                          <a:effectLst/>
                          <a:latin typeface="Arial" panose="020B0604020202020204" pitchFamily="34" charset="0"/>
                        </a:rPr>
                        <a:t>FSSJ</a:t>
                      </a:r>
                    </a:p>
                  </a:txBody>
                  <a:tcPr marL="9525" marR="9525" marT="9525" marB="0" anchor="ctr"/>
                </a:tc>
                <a:tc>
                  <a:txBody>
                    <a:bodyPr/>
                    <a:lstStyle/>
                    <a:p>
                      <a:pPr algn="ctr" rtl="0" fontAlgn="ctr"/>
                      <a:r>
                        <a:rPr lang="en-US" sz="1600" b="0" i="0" u="none" strike="noStrike">
                          <a:solidFill>
                            <a:srgbClr val="000000"/>
                          </a:solidFill>
                          <a:effectLst/>
                          <a:latin typeface="Arial" panose="020B0604020202020204" pitchFamily="34" charset="0"/>
                        </a:rPr>
                        <a:t>23</a:t>
                      </a:r>
                    </a:p>
                  </a:txBody>
                  <a:tcPr marL="9525" marR="9525" marT="9525" marB="0" anchor="ctr"/>
                </a:tc>
                <a:tc>
                  <a:txBody>
                    <a:bodyPr/>
                    <a:lstStyle/>
                    <a:p>
                      <a:pPr algn="ctr" rtl="0" fontAlgn="ctr"/>
                      <a:r>
                        <a:rPr lang="en-US" sz="1600" b="0" i="0" u="none" strike="noStrike">
                          <a:solidFill>
                            <a:srgbClr val="000000"/>
                          </a:solidFill>
                          <a:effectLst/>
                          <a:latin typeface="Arial" panose="020B0604020202020204" pitchFamily="34" charset="0"/>
                        </a:rPr>
                        <a:t>53</a:t>
                      </a:r>
                    </a:p>
                  </a:txBody>
                  <a:tcPr marL="9525" marR="9525" marT="9525" marB="0" anchor="ctr"/>
                </a:tc>
                <a:tc>
                  <a:txBody>
                    <a:bodyPr/>
                    <a:lstStyle/>
                    <a:p>
                      <a:pPr algn="ctr" rtl="0" fontAlgn="ctr"/>
                      <a:r>
                        <a:rPr lang="en-US" sz="1600" b="0" i="0" u="none" strike="noStrike">
                          <a:solidFill>
                            <a:srgbClr val="000000"/>
                          </a:solidFill>
                          <a:effectLst/>
                          <a:latin typeface="Arial" panose="020B0604020202020204" pitchFamily="34" charset="0"/>
                        </a:rPr>
                        <a:t>-287</a:t>
                      </a:r>
                    </a:p>
                  </a:txBody>
                  <a:tcPr marL="9525" marR="9525" marT="9525" marB="0" anchor="ctr"/>
                </a:tc>
                <a:extLst>
                  <a:ext uri="{0D108BD9-81ED-4DB2-BD59-A6C34878D82A}">
                    <a16:rowId xmlns:a16="http://schemas.microsoft.com/office/drawing/2014/main" xmlns="" val="4210627914"/>
                  </a:ext>
                </a:extLst>
              </a:tr>
              <a:tr h="548320">
                <a:tc>
                  <a:txBody>
                    <a:bodyPr/>
                    <a:lstStyle/>
                    <a:p>
                      <a:pPr algn="ctr" rtl="0" fontAlgn="ctr"/>
                      <a:r>
                        <a:rPr lang="en-US" sz="1600" b="1" i="0" u="none" strike="noStrike">
                          <a:solidFill>
                            <a:srgbClr val="FFFFFF"/>
                          </a:solidFill>
                          <a:effectLst/>
                          <a:latin typeface="Arial" panose="020B0604020202020204" pitchFamily="34" charset="0"/>
                        </a:rPr>
                        <a:t>BSEJ</a:t>
                      </a:r>
                    </a:p>
                  </a:txBody>
                  <a:tcPr marL="9525" marR="9525" marT="9525" marB="0" anchor="ctr"/>
                </a:tc>
                <a:tc>
                  <a:txBody>
                    <a:bodyPr/>
                    <a:lstStyle/>
                    <a:p>
                      <a:pPr algn="ctr" rtl="0" fontAlgn="ctr"/>
                      <a:r>
                        <a:rPr lang="en-US" sz="1600" b="0" i="0" u="none" strike="noStrike">
                          <a:solidFill>
                            <a:srgbClr val="000000"/>
                          </a:solidFill>
                          <a:effectLst/>
                          <a:latin typeface="Arial" panose="020B0604020202020204" pitchFamily="34" charset="0"/>
                        </a:rPr>
                        <a:t>26</a:t>
                      </a:r>
                    </a:p>
                  </a:txBody>
                  <a:tcPr marL="9525" marR="9525" marT="9525" marB="0" anchor="ctr"/>
                </a:tc>
                <a:tc>
                  <a:txBody>
                    <a:bodyPr/>
                    <a:lstStyle/>
                    <a:p>
                      <a:pPr algn="ctr" rtl="0" fontAlgn="ctr"/>
                      <a:r>
                        <a:rPr lang="en-US" sz="1600" b="0" i="0" u="none" strike="noStrike">
                          <a:solidFill>
                            <a:srgbClr val="000000"/>
                          </a:solidFill>
                          <a:effectLst/>
                          <a:latin typeface="Arial" panose="020B0604020202020204" pitchFamily="34" charset="0"/>
                        </a:rPr>
                        <a:t>41</a:t>
                      </a:r>
                    </a:p>
                  </a:txBody>
                  <a:tcPr marL="9525" marR="9525" marT="9525" marB="0" anchor="ctr"/>
                </a:tc>
                <a:tc>
                  <a:txBody>
                    <a:bodyPr/>
                    <a:lstStyle/>
                    <a:p>
                      <a:pPr algn="ctr" rtl="0" fontAlgn="ctr"/>
                      <a:r>
                        <a:rPr lang="en-US" sz="1600" b="0" i="0" u="none" strike="noStrike">
                          <a:solidFill>
                            <a:srgbClr val="000000"/>
                          </a:solidFill>
                          <a:effectLst/>
                          <a:latin typeface="Arial" panose="020B0604020202020204" pitchFamily="34" charset="0"/>
                        </a:rPr>
                        <a:t>-229</a:t>
                      </a:r>
                    </a:p>
                  </a:txBody>
                  <a:tcPr marL="9525" marR="9525" marT="9525" marB="0" anchor="ctr"/>
                </a:tc>
                <a:extLst>
                  <a:ext uri="{0D108BD9-81ED-4DB2-BD59-A6C34878D82A}">
                    <a16:rowId xmlns:a16="http://schemas.microsoft.com/office/drawing/2014/main" xmlns="" val="2940020528"/>
                  </a:ext>
                </a:extLst>
              </a:tr>
              <a:tr h="1070529">
                <a:tc>
                  <a:txBody>
                    <a:bodyPr/>
                    <a:lstStyle/>
                    <a:p>
                      <a:pPr algn="ctr" rtl="0" fontAlgn="ctr"/>
                      <a:r>
                        <a:rPr lang="en-US" sz="1600" b="1" i="0" u="none" strike="noStrike">
                          <a:solidFill>
                            <a:srgbClr val="FFFFFF"/>
                          </a:solidFill>
                          <a:effectLst/>
                          <a:latin typeface="Arial" panose="020B0604020202020204" pitchFamily="34" charset="0"/>
                        </a:rPr>
                        <a:t>Hand-crafted network</a:t>
                      </a:r>
                    </a:p>
                  </a:txBody>
                  <a:tcPr marL="9525" marR="9525" marT="9525" marB="0" anchor="ctr"/>
                </a:tc>
                <a:tc>
                  <a:txBody>
                    <a:bodyPr/>
                    <a:lstStyle/>
                    <a:p>
                      <a:pPr algn="ctr" rtl="0" fontAlgn="ctr"/>
                      <a:r>
                        <a:rPr lang="en-US" sz="1600" b="0" i="0" u="none" strike="noStrike">
                          <a:solidFill>
                            <a:srgbClr val="000000"/>
                          </a:solidFill>
                          <a:effectLst/>
                          <a:latin typeface="Arial" panose="020B0604020202020204" pitchFamily="34" charset="0"/>
                        </a:rPr>
                        <a:t>16</a:t>
                      </a:r>
                    </a:p>
                  </a:txBody>
                  <a:tcPr marL="9525" marR="9525" marT="9525" marB="0" anchor="ctr"/>
                </a:tc>
                <a:tc>
                  <a:txBody>
                    <a:bodyPr/>
                    <a:lstStyle/>
                    <a:p>
                      <a:pPr algn="ctr" rtl="0" fontAlgn="ctr"/>
                      <a:r>
                        <a:rPr lang="en-US" sz="1600" b="0" i="0" u="none" strike="noStrike">
                          <a:solidFill>
                            <a:srgbClr val="000000"/>
                          </a:solidFill>
                          <a:effectLst/>
                          <a:latin typeface="Arial" panose="020B0604020202020204" pitchFamily="34" charset="0"/>
                        </a:rPr>
                        <a:t>18</a:t>
                      </a:r>
                    </a:p>
                  </a:txBody>
                  <a:tcPr marL="9525" marR="9525" marT="9525" marB="0" anchor="ctr"/>
                </a:tc>
                <a:tc>
                  <a:txBody>
                    <a:bodyPr/>
                    <a:lstStyle/>
                    <a:p>
                      <a:pPr algn="ctr" rtl="0" fontAlgn="ctr"/>
                      <a:r>
                        <a:rPr lang="en-US" sz="1600" b="0" i="0" u="none" strike="noStrike">
                          <a:solidFill>
                            <a:srgbClr val="000000"/>
                          </a:solidFill>
                          <a:effectLst/>
                          <a:latin typeface="Arial" panose="020B0604020202020204" pitchFamily="34" charset="0"/>
                        </a:rPr>
                        <a:t>-106</a:t>
                      </a:r>
                    </a:p>
                  </a:txBody>
                  <a:tcPr marL="9525" marR="9525" marT="9525" marB="0" anchor="ctr"/>
                </a:tc>
                <a:extLst>
                  <a:ext uri="{0D108BD9-81ED-4DB2-BD59-A6C34878D82A}">
                    <a16:rowId xmlns:a16="http://schemas.microsoft.com/office/drawing/2014/main" xmlns="" val="883167444"/>
                  </a:ext>
                </a:extLst>
              </a:tr>
              <a:tr h="1070529">
                <a:tc>
                  <a:txBody>
                    <a:bodyPr/>
                    <a:lstStyle/>
                    <a:p>
                      <a:pPr algn="ctr" rtl="0" fontAlgn="ctr"/>
                      <a:r>
                        <a:rPr lang="en-US" sz="1600" b="1" i="0" u="none" strike="noStrike">
                          <a:solidFill>
                            <a:srgbClr val="FFFFFF"/>
                          </a:solidFill>
                          <a:effectLst/>
                          <a:latin typeface="Arial" panose="020B0604020202020204" pitchFamily="34" charset="0"/>
                        </a:rPr>
                        <a:t>Naïve Bayes</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rtl="0" fontAlgn="ctr"/>
                      <a:r>
                        <a:rPr lang="en-US" sz="1600" b="0" i="0" u="none" strike="noStrike">
                          <a:solidFill>
                            <a:srgbClr val="000000"/>
                          </a:solidFill>
                          <a:effectLst/>
                          <a:latin typeface="Arial" panose="020B0604020202020204" pitchFamily="34" charset="0"/>
                        </a:rPr>
                        <a:t>29</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rtl="0" fontAlgn="ctr"/>
                      <a:r>
                        <a:rPr lang="en-US" sz="1600" b="0" i="0" u="none" strike="noStrike">
                          <a:solidFill>
                            <a:srgbClr val="000000"/>
                          </a:solidFill>
                          <a:effectLst/>
                          <a:latin typeface="Arial" panose="020B0604020202020204" pitchFamily="34" charset="0"/>
                        </a:rPr>
                        <a:t>42</a:t>
                      </a:r>
                    </a:p>
                  </a:txBody>
                  <a:tcPr marL="9525" marR="9525" marT="9525" marB="0" anchor="ctr"/>
                </a:tc>
                <a:tc>
                  <a:txBody>
                    <a:bodyPr/>
                    <a:lstStyle/>
                    <a:p>
                      <a:pPr algn="ctr" rtl="0" fontAlgn="ctr"/>
                      <a:r>
                        <a:rPr lang="en-US" sz="1600" b="0" i="0" u="none" strike="noStrike" dirty="0">
                          <a:solidFill>
                            <a:srgbClr val="000000"/>
                          </a:solidFill>
                          <a:effectLst/>
                          <a:latin typeface="Arial" panose="020B0604020202020204" pitchFamily="34" charset="0"/>
                        </a:rPr>
                        <a:t>-239</a:t>
                      </a:r>
                    </a:p>
                  </a:txBody>
                  <a:tcPr marL="9525" marR="9525" marT="9525" marB="0" anchor="ctr"/>
                </a:tc>
                <a:extLst>
                  <a:ext uri="{0D108BD9-81ED-4DB2-BD59-A6C34878D82A}">
                    <a16:rowId xmlns:a16="http://schemas.microsoft.com/office/drawing/2014/main" xmlns="" val="3793686789"/>
                  </a:ext>
                </a:extLst>
              </a:tr>
            </a:tbl>
          </a:graphicData>
        </a:graphic>
      </p:graphicFrame>
    </p:spTree>
    <p:extLst>
      <p:ext uri="{BB962C8B-B14F-4D97-AF65-F5344CB8AC3E}">
        <p14:creationId xmlns:p14="http://schemas.microsoft.com/office/powerpoint/2010/main" val="21444337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922" y="975815"/>
            <a:ext cx="10363200" cy="1143000"/>
          </a:xfrm>
        </p:spPr>
        <p:txBody>
          <a:bodyPr/>
          <a:lstStyle/>
          <a:p>
            <a:pPr algn="ctr"/>
            <a:r>
              <a:rPr lang="en-US" sz="4000" b="1" dirty="0" smtClean="0">
                <a:solidFill>
                  <a:schemeClr val="tx1"/>
                </a:solidFill>
                <a:latin typeface="Times New Roman" panose="02020603050405020304" pitchFamily="18" charset="0"/>
                <a:cs typeface="Times New Roman" panose="02020603050405020304" pitchFamily="18" charset="0"/>
              </a:rPr>
              <a:t>Results</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body" idx="1"/>
          </p:nvPr>
        </p:nvSpPr>
        <p:spPr>
          <a:xfrm>
            <a:off x="586853" y="2118814"/>
            <a:ext cx="11041039" cy="4159155"/>
          </a:xfrm>
        </p:spPr>
        <p:txBody>
          <a:bodyPr/>
          <a:lstStyle/>
          <a:p>
            <a:r>
              <a:rPr lang="en-US" sz="3200" dirty="0">
                <a:solidFill>
                  <a:schemeClr val="tx1"/>
                </a:solidFill>
                <a:latin typeface="Times New Roman" panose="02020603050405020304" pitchFamily="18" charset="0"/>
                <a:cs typeface="Times New Roman" panose="02020603050405020304" pitchFamily="18" charset="0"/>
              </a:rPr>
              <a:t>The model suggests that the following characteristic usually tend to show Higher risks</a:t>
            </a:r>
          </a:p>
          <a:p>
            <a:pPr marL="457200" lvl="1" indent="-457200">
              <a:buFont typeface="Wingdings" panose="05000000000000000000" pitchFamily="2" charset="2"/>
              <a:buChar char="§"/>
            </a:pPr>
            <a:r>
              <a:rPr lang="en-US" sz="3200" dirty="0">
                <a:solidFill>
                  <a:schemeClr val="tx1"/>
                </a:solidFill>
                <a:latin typeface="Times New Roman" panose="02020603050405020304" pitchFamily="18" charset="0"/>
                <a:cs typeface="Times New Roman" panose="02020603050405020304" pitchFamily="18" charset="0"/>
              </a:rPr>
              <a:t>Lower balances in checking and savings</a:t>
            </a:r>
          </a:p>
          <a:p>
            <a:pPr marL="457200" lvl="1" indent="-457200">
              <a:buFont typeface="Wingdings" panose="05000000000000000000" pitchFamily="2" charset="2"/>
              <a:buChar char="§"/>
            </a:pPr>
            <a:r>
              <a:rPr lang="en-US" sz="3200" dirty="0">
                <a:solidFill>
                  <a:schemeClr val="tx1"/>
                </a:solidFill>
                <a:latin typeface="Times New Roman" panose="02020603050405020304" pitchFamily="18" charset="0"/>
                <a:cs typeface="Times New Roman" panose="02020603050405020304" pitchFamily="18" charset="0"/>
              </a:rPr>
              <a:t>Have delinquent previous credit history</a:t>
            </a:r>
          </a:p>
          <a:p>
            <a:pPr marL="457200" lvl="1" indent="-457200">
              <a:buFont typeface="Wingdings" panose="05000000000000000000" pitchFamily="2" charset="2"/>
              <a:buChar char="§"/>
            </a:pPr>
            <a:r>
              <a:rPr lang="en-US" sz="3200" dirty="0">
                <a:solidFill>
                  <a:schemeClr val="tx1"/>
                </a:solidFill>
                <a:latin typeface="Times New Roman" panose="02020603050405020304" pitchFamily="18" charset="0"/>
                <a:cs typeface="Times New Roman" panose="02020603050405020304" pitchFamily="18" charset="0"/>
              </a:rPr>
              <a:t>Have no guarantors</a:t>
            </a:r>
          </a:p>
          <a:p>
            <a:pPr marL="457200" lvl="1" indent="-457200">
              <a:buFont typeface="Wingdings" panose="05000000000000000000" pitchFamily="2" charset="2"/>
              <a:buChar char="§"/>
            </a:pPr>
            <a:r>
              <a:rPr lang="en-US" sz="3200" dirty="0">
                <a:solidFill>
                  <a:schemeClr val="tx1"/>
                </a:solidFill>
                <a:latin typeface="Times New Roman" panose="02020603050405020304" pitchFamily="18" charset="0"/>
                <a:cs typeface="Times New Roman" panose="02020603050405020304" pitchFamily="18" charset="0"/>
              </a:rPr>
              <a:t>Have more than one Installment plans</a:t>
            </a:r>
          </a:p>
          <a:p>
            <a:pPr marL="457200" lvl="1" indent="-457200">
              <a:buFont typeface="Wingdings" panose="05000000000000000000" pitchFamily="2" charset="2"/>
              <a:buChar char="§"/>
            </a:pPr>
            <a:r>
              <a:rPr lang="en-US" sz="3200" dirty="0">
                <a:solidFill>
                  <a:schemeClr val="tx1"/>
                </a:solidFill>
                <a:latin typeface="Times New Roman" panose="02020603050405020304" pitchFamily="18" charset="0"/>
                <a:cs typeface="Times New Roman" panose="02020603050405020304" pitchFamily="18" charset="0"/>
              </a:rPr>
              <a:t>Is a foreign Worker</a:t>
            </a:r>
          </a:p>
          <a:p>
            <a:pPr marL="457200" lvl="1" indent="-457200">
              <a:buFont typeface="Wingdings" panose="05000000000000000000" pitchFamily="2" charset="2"/>
              <a:buChar char="§"/>
            </a:pPr>
            <a:r>
              <a:rPr lang="en-US" sz="3200" dirty="0">
                <a:solidFill>
                  <a:schemeClr val="tx1"/>
                </a:solidFill>
                <a:latin typeface="Times New Roman" panose="02020603050405020304" pitchFamily="18" charset="0"/>
                <a:cs typeface="Times New Roman" panose="02020603050405020304" pitchFamily="18" charset="0"/>
              </a:rPr>
              <a:t>Has a young age</a:t>
            </a:r>
          </a:p>
          <a:p>
            <a:pPr marL="742950" lvl="1" indent="-285750">
              <a:buFont typeface="Wingdings" panose="05000000000000000000" pitchFamily="2" charset="2"/>
              <a:buChar char="§"/>
            </a:pPr>
            <a:endParaRPr lang="en-US" sz="1800" dirty="0"/>
          </a:p>
        </p:txBody>
      </p:sp>
    </p:spTree>
    <p:extLst>
      <p:ext uri="{BB962C8B-B14F-4D97-AF65-F5344CB8AC3E}">
        <p14:creationId xmlns:p14="http://schemas.microsoft.com/office/powerpoint/2010/main" val="288053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solidFill>
                  <a:schemeClr val="tx1"/>
                </a:solidFill>
                <a:latin typeface="Times New Roman" panose="02020603050405020304" pitchFamily="18" charset="0"/>
                <a:cs typeface="Times New Roman" panose="02020603050405020304" pitchFamily="18" charset="0"/>
              </a:rPr>
              <a:t>SCOPE AND FURTHER ANALYSIS</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0501" y="2374710"/>
            <a:ext cx="10677099" cy="3568890"/>
          </a:xfrm>
        </p:spPr>
        <p:txBody>
          <a:bodyPr/>
          <a:lstStyle/>
          <a:p>
            <a:pPr marL="285750" indent="-285750" algn="just">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Prepare a cluster based Bayesian network wherein a set of features are grouped into a cluster and each cluster represents an additional node</a:t>
            </a:r>
          </a:p>
          <a:p>
            <a:pPr marL="285750" indent="-285750" algn="just">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This enables forming a Network where-in Similar features are grouped into a cluster and represent a generic characteristic of a Person </a:t>
            </a:r>
            <a:r>
              <a:rPr lang="en-US" sz="2400" dirty="0" err="1" smtClean="0">
                <a:solidFill>
                  <a:schemeClr val="tx1"/>
                </a:solidFill>
                <a:latin typeface="Times New Roman" panose="02020603050405020304" pitchFamily="18" charset="0"/>
                <a:cs typeface="Times New Roman" panose="02020603050405020304" pitchFamily="18" charset="0"/>
              </a:rPr>
              <a:t>eg</a:t>
            </a:r>
            <a:r>
              <a:rPr lang="en-US" sz="2400" dirty="0" smtClean="0">
                <a:solidFill>
                  <a:schemeClr val="tx1"/>
                </a:solidFill>
                <a:latin typeface="Times New Roman" panose="02020603050405020304" pitchFamily="18" charset="0"/>
                <a:cs typeface="Times New Roman" panose="02020603050405020304" pitchFamily="18" charset="0"/>
              </a:rPr>
              <a:t>. Features like age, sex, </a:t>
            </a:r>
            <a:r>
              <a:rPr lang="en-US" sz="2400" dirty="0" err="1" smtClean="0">
                <a:solidFill>
                  <a:schemeClr val="tx1"/>
                </a:solidFill>
                <a:latin typeface="Times New Roman" panose="02020603050405020304" pitchFamily="18" charset="0"/>
                <a:cs typeface="Times New Roman" panose="02020603050405020304" pitchFamily="18" charset="0"/>
              </a:rPr>
              <a:t>No.of</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Dependants</a:t>
            </a:r>
            <a:r>
              <a:rPr lang="en-US" sz="2400" dirty="0" smtClean="0">
                <a:solidFill>
                  <a:schemeClr val="tx1"/>
                </a:solidFill>
                <a:latin typeface="Times New Roman" panose="02020603050405020304" pitchFamily="18" charset="0"/>
                <a:cs typeface="Times New Roman" panose="02020603050405020304" pitchFamily="18" charset="0"/>
              </a:rPr>
              <a:t> are grouped into a cluster representing Personal info of a Person.</a:t>
            </a:r>
          </a:p>
          <a:p>
            <a:pPr marL="285750" indent="-285750" algn="just">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Determine CPT’s for this clusters which constitute latent nodes.</a:t>
            </a:r>
          </a:p>
          <a:p>
            <a:pPr marL="285750" indent="-285750" algn="just">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Another approach would be to form a score based network where-in the final credibility is determined based on the SUM of scores at individual stages.</a:t>
            </a:r>
          </a:p>
          <a:p>
            <a:pPr marL="285750" indent="-285750" algn="just">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Gain more Understanding based on expert knowledge.</a:t>
            </a:r>
          </a:p>
          <a:p>
            <a:endParaRPr lang="en-US" sz="2000" dirty="0"/>
          </a:p>
        </p:txBody>
      </p:sp>
    </p:spTree>
    <p:extLst>
      <p:ext uri="{BB962C8B-B14F-4D97-AF65-F5344CB8AC3E}">
        <p14:creationId xmlns:p14="http://schemas.microsoft.com/office/powerpoint/2010/main" val="21396098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solidFill>
                  <a:schemeClr val="tx1"/>
                </a:solidFill>
                <a:latin typeface="Times New Roman" panose="02020603050405020304" pitchFamily="18" charset="0"/>
                <a:cs typeface="Times New Roman" panose="02020603050405020304" pitchFamily="18" charset="0"/>
              </a:rPr>
              <a:t>Critical questions </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342900" indent="-342900" algn="just">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Q1) What is the difference between Naïve Bayes and the Tree Augmented Naïve Bayes ?</a:t>
            </a:r>
          </a:p>
          <a:p>
            <a:pPr algn="just"/>
            <a:endParaRPr lang="en-US" sz="2400" dirty="0" smtClean="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Q2)  How does the k- value affect the Chow-Liu algorithm ?</a:t>
            </a:r>
          </a:p>
          <a:p>
            <a:pPr marL="342900" indent="-342900" algn="just">
              <a:buFont typeface="Wingdings" panose="05000000000000000000" pitchFamily="2" charset="2"/>
              <a:buChar char="§"/>
            </a:pPr>
            <a:endParaRPr lang="en-US" sz="2400" dirty="0">
              <a:solidFill>
                <a:schemeClr val="tx1"/>
              </a:solidFill>
              <a:latin typeface="Times New Roman" panose="02020603050405020304" pitchFamily="18" charset="0"/>
              <a:cs typeface="Times New Roman" panose="02020603050405020304" pitchFamily="18" charset="0"/>
            </a:endParaRPr>
          </a:p>
          <a:p>
            <a:pPr algn="just"/>
            <a:endParaRPr lang="en-US" sz="2400" dirty="0" smtClean="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Q3) Suggest a method that can be used other than the ones used in the project.</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22943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lgn="ctr"/>
            <a:r>
              <a:rPr lang="en-US" sz="8000" b="1" dirty="0" smtClean="0">
                <a:solidFill>
                  <a:schemeClr val="tx1"/>
                </a:solidFill>
                <a:latin typeface="Times New Roman" panose="02020603050405020304" pitchFamily="18" charset="0"/>
                <a:cs typeface="Times New Roman" panose="02020603050405020304" pitchFamily="18" charset="0"/>
              </a:rPr>
              <a:t>Thank </a:t>
            </a:r>
            <a:r>
              <a:rPr lang="en-US" sz="8000" b="1" dirty="0" smtClean="0">
                <a:solidFill>
                  <a:schemeClr val="tx1"/>
                </a:solidFill>
                <a:latin typeface="Times New Roman" panose="02020603050405020304" pitchFamily="18" charset="0"/>
                <a:cs typeface="Times New Roman" panose="02020603050405020304" pitchFamily="18" charset="0"/>
              </a:rPr>
              <a:t>you!</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6270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285750" indent="-285750">
              <a:buFont typeface="Arial" panose="020B0604020202020204" pitchFamily="34" charset="0"/>
              <a:buChar char="•"/>
            </a:pPr>
            <a:r>
              <a:rPr lang="en-US" sz="1800" dirty="0" smtClean="0"/>
              <a:t>These </a:t>
            </a:r>
            <a:r>
              <a:rPr lang="en-US" sz="1800" dirty="0"/>
              <a:t>risks are inter-dependent and events affecting one area of risk can have ramifications and penetrations for a range of other categories of risks. </a:t>
            </a:r>
            <a:endParaRPr lang="en-US" sz="1800" dirty="0" smtClean="0"/>
          </a:p>
          <a:p>
            <a:pPr marL="285750" indent="-285750">
              <a:buFont typeface="Arial" panose="020B0604020202020204" pitchFamily="34" charset="0"/>
              <a:buChar char="•"/>
            </a:pPr>
            <a:r>
              <a:rPr lang="en-US" sz="1800" dirty="0" smtClean="0"/>
              <a:t>Foremost </a:t>
            </a:r>
            <a:r>
              <a:rPr lang="en-US" sz="1800" dirty="0"/>
              <a:t>thing is to understand the risks run by the bank and to ensure that the risks are properly confronted, effectively controlled and rightly managed</a:t>
            </a:r>
            <a:r>
              <a:rPr lang="en-US" sz="1800" dirty="0" smtClean="0"/>
              <a:t>.</a:t>
            </a:r>
          </a:p>
          <a:p>
            <a:pPr marL="285750" indent="-285750">
              <a:buFont typeface="Arial" panose="020B0604020202020204" pitchFamily="34" charset="0"/>
              <a:buChar char="•"/>
            </a:pPr>
            <a:r>
              <a:rPr lang="en-US" sz="1800" dirty="0" smtClean="0"/>
              <a:t>Each </a:t>
            </a:r>
            <a:r>
              <a:rPr lang="en-US" sz="1800" dirty="0"/>
              <a:t>transaction that the bank undertakes changes the risk profile of the bank. </a:t>
            </a:r>
            <a:endParaRPr lang="en-US" sz="1800" dirty="0" smtClean="0"/>
          </a:p>
          <a:p>
            <a:pPr marL="285750" indent="-285750">
              <a:buFont typeface="Arial" panose="020B0604020202020204" pitchFamily="34" charset="0"/>
              <a:buChar char="•"/>
            </a:pPr>
            <a:r>
              <a:rPr lang="en-US" sz="1800" dirty="0" smtClean="0"/>
              <a:t>The </a:t>
            </a:r>
            <a:r>
              <a:rPr lang="en-US" sz="1800" dirty="0"/>
              <a:t>extent of calculations that need to be performed to understand the impact of each such risk on the transactions of the bank makes it nearly impossible to continuously update the risk calculations</a:t>
            </a:r>
            <a:r>
              <a:rPr lang="en-US" sz="1800" dirty="0" smtClean="0"/>
              <a:t>.</a:t>
            </a:r>
          </a:p>
          <a:p>
            <a:pPr marL="285750" indent="-285750">
              <a:buFont typeface="Arial" panose="020B0604020202020204" pitchFamily="34" charset="0"/>
              <a:buChar char="•"/>
            </a:pPr>
            <a:r>
              <a:rPr lang="en-US" sz="1800" dirty="0" smtClean="0"/>
              <a:t> </a:t>
            </a:r>
            <a:r>
              <a:rPr lang="en-US" sz="1800" dirty="0"/>
              <a:t>Hence, providing real time risk information is one of the key challenges of risk management exercise.</a:t>
            </a:r>
          </a:p>
        </p:txBody>
      </p:sp>
    </p:spTree>
    <p:extLst>
      <p:ext uri="{BB962C8B-B14F-4D97-AF65-F5344CB8AC3E}">
        <p14:creationId xmlns:p14="http://schemas.microsoft.com/office/powerpoint/2010/main" val="3256698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52945" y="5929745"/>
            <a:ext cx="10363200" cy="858983"/>
          </a:xfrm>
        </p:spPr>
        <p:txBody>
          <a:bodyPr/>
          <a:lstStyle/>
          <a:p>
            <a:r>
              <a:rPr lang="en-IN" sz="1600" b="1" dirty="0"/>
              <a:t>Source: Global Association of Risk Professionals (GARP)</a:t>
            </a:r>
            <a:endParaRPr lang="en-US" sz="1600" b="1" dirty="0"/>
          </a:p>
          <a:p>
            <a:endParaRPr lang="en-US" dirty="0"/>
          </a:p>
        </p:txBody>
      </p:sp>
      <p:pic>
        <p:nvPicPr>
          <p:cNvPr id="4" name="Picture 3"/>
          <p:cNvPicPr/>
          <p:nvPr/>
        </p:nvPicPr>
        <p:blipFill>
          <a:blip r:embed="rId2"/>
          <a:srcRect/>
          <a:stretch>
            <a:fillRect/>
          </a:stretch>
        </p:blipFill>
        <p:spPr bwMode="auto">
          <a:xfrm>
            <a:off x="1219200" y="886689"/>
            <a:ext cx="9060872" cy="49183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75622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b="1" dirty="0" smtClean="0">
                <a:latin typeface="Times New Roman" panose="02020603050405020304" pitchFamily="18" charset="0"/>
                <a:cs typeface="Times New Roman" panose="02020603050405020304" pitchFamily="18" charset="0"/>
              </a:rPr>
              <a:t>Understanding credit Risk</a:t>
            </a:r>
            <a:endParaRPr lang="en-US" sz="24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algn="just"/>
            <a:r>
              <a:rPr lang="en-IN" sz="2400" dirty="0">
                <a:solidFill>
                  <a:schemeClr val="tx1"/>
                </a:solidFill>
                <a:latin typeface="Times New Roman" panose="02020603050405020304" pitchFamily="18" charset="0"/>
                <a:cs typeface="Times New Roman" panose="02020603050405020304" pitchFamily="18" charset="0"/>
              </a:rPr>
              <a:t>Credit risk consists of primarily two components, </a:t>
            </a:r>
            <a:r>
              <a:rPr lang="en-IN" sz="2400" dirty="0" err="1">
                <a:solidFill>
                  <a:schemeClr val="tx1"/>
                </a:solidFill>
                <a:latin typeface="Times New Roman" panose="02020603050405020304" pitchFamily="18" charset="0"/>
                <a:cs typeface="Times New Roman" panose="02020603050405020304" pitchFamily="18" charset="0"/>
              </a:rPr>
              <a:t>viz</a:t>
            </a:r>
            <a:r>
              <a:rPr lang="en-IN" sz="2400" dirty="0">
                <a:solidFill>
                  <a:schemeClr val="tx1"/>
                </a:solidFill>
                <a:latin typeface="Times New Roman" panose="02020603050405020304" pitchFamily="18" charset="0"/>
                <a:cs typeface="Times New Roman" panose="02020603050405020304" pitchFamily="18" charset="0"/>
              </a:rPr>
              <a:t> Quantity of risk, which is nothing but the outstanding loan balance as on the date of default and the quality of risk, </a:t>
            </a:r>
            <a:r>
              <a:rPr lang="en-IN" sz="2400" dirty="0" err="1">
                <a:solidFill>
                  <a:schemeClr val="tx1"/>
                </a:solidFill>
                <a:latin typeface="Times New Roman" panose="02020603050405020304" pitchFamily="18" charset="0"/>
                <a:cs typeface="Times New Roman" panose="02020603050405020304" pitchFamily="18" charset="0"/>
              </a:rPr>
              <a:t>viz</a:t>
            </a:r>
            <a:r>
              <a:rPr lang="en-IN" sz="2400" dirty="0">
                <a:solidFill>
                  <a:schemeClr val="tx1"/>
                </a:solidFill>
                <a:latin typeface="Times New Roman" panose="02020603050405020304" pitchFamily="18" charset="0"/>
                <a:cs typeface="Times New Roman" panose="02020603050405020304" pitchFamily="18" charset="0"/>
              </a:rPr>
              <a:t>, the severity of loss defined by both Probability of Default as reduced by the recoveries that could be made in the event of default. Thus credit risk is a combined outcome of Default Risk and Exposure Risk</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2417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20" y="1449862"/>
            <a:ext cx="10363200" cy="1143000"/>
          </a:xfrm>
        </p:spPr>
        <p:txBody>
          <a:bodyPr/>
          <a:lstStyle/>
          <a:p>
            <a:pPr algn="ctr"/>
            <a:r>
              <a:rPr lang="en-US" sz="2400" b="1" dirty="0" smtClean="0">
                <a:solidFill>
                  <a:schemeClr val="tx1"/>
                </a:solidFill>
                <a:latin typeface="Times New Roman" panose="02020603050405020304" pitchFamily="18" charset="0"/>
                <a:cs typeface="Times New Roman" panose="02020603050405020304" pitchFamily="18" charset="0"/>
              </a:rPr>
              <a:t>The German Credit Dataset</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4294967295"/>
          </p:nvPr>
        </p:nvPicPr>
        <p:blipFill rotWithShape="1">
          <a:blip r:embed="rId2"/>
          <a:srcRect t="41773" r="42844" b="42212"/>
          <a:stretch/>
        </p:blipFill>
        <p:spPr>
          <a:xfrm>
            <a:off x="1205552" y="2371086"/>
            <a:ext cx="10058400" cy="35464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891016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058" y="665018"/>
            <a:ext cx="11009360" cy="5846618"/>
          </a:xfrm>
          <a:prstGeom prst="rect">
            <a:avLst/>
          </a:prstGeom>
        </p:spPr>
      </p:pic>
    </p:spTree>
    <p:extLst>
      <p:ext uri="{BB962C8B-B14F-4D97-AF65-F5344CB8AC3E}">
        <p14:creationId xmlns:p14="http://schemas.microsoft.com/office/powerpoint/2010/main" val="761631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633483" y="809117"/>
            <a:ext cx="11239862" cy="5654449"/>
          </a:xfrm>
        </p:spPr>
        <p:txBody>
          <a:bodyPr>
            <a:normAutofit/>
          </a:bodyPr>
          <a:lstStyle/>
          <a:p>
            <a:pPr marL="342900" indent="-342900"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The German Credit Data - 20 variables   </a:t>
            </a:r>
            <a:endParaRPr lang="en-US" sz="2400" dirty="0" smtClean="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Classification as  </a:t>
            </a:r>
            <a:r>
              <a:rPr lang="en-US" sz="2400" dirty="0">
                <a:solidFill>
                  <a:schemeClr val="tx1"/>
                </a:solidFill>
                <a:latin typeface="Times New Roman" panose="02020603050405020304" pitchFamily="18" charset="0"/>
                <a:cs typeface="Times New Roman" panose="02020603050405020304" pitchFamily="18" charset="0"/>
              </a:rPr>
              <a:t>applicant is Good or a Bad credit risk </a:t>
            </a:r>
          </a:p>
          <a:p>
            <a:pPr marL="342900" indent="-342900"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 1000 loan applicants</a:t>
            </a:r>
            <a:r>
              <a:rPr lang="en-US" sz="2400" dirty="0" smtClean="0">
                <a:solidFill>
                  <a:schemeClr val="tx1"/>
                </a:solidFill>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Historical pre-loan data</a:t>
            </a:r>
          </a:p>
          <a:p>
            <a:pPr marL="342900" indent="-342900" algn="just">
              <a:buFont typeface="Wingdings" panose="05000000000000000000" pitchFamily="2" charset="2"/>
              <a:buChar char="Ø"/>
            </a:pPr>
            <a:endParaRPr lang="en-US" sz="2400" dirty="0" smtClean="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Two </a:t>
            </a:r>
            <a:r>
              <a:rPr lang="en-US" sz="2400" dirty="0">
                <a:solidFill>
                  <a:schemeClr val="tx1"/>
                </a:solidFill>
                <a:latin typeface="Times New Roman" panose="02020603050405020304" pitchFamily="18" charset="0"/>
                <a:cs typeface="Times New Roman" panose="02020603050405020304" pitchFamily="18" charset="0"/>
              </a:rPr>
              <a:t>types of risks are associated with the bank’s decision for a loan approval are </a:t>
            </a:r>
          </a:p>
          <a:p>
            <a:pPr marL="800100" lvl="1" indent="-342900"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Type-I risk : If </a:t>
            </a:r>
            <a:r>
              <a:rPr lang="en-US" sz="2400" dirty="0">
                <a:solidFill>
                  <a:schemeClr val="tx1"/>
                </a:solidFill>
                <a:latin typeface="Times New Roman" panose="02020603050405020304" pitchFamily="18" charset="0"/>
                <a:cs typeface="Times New Roman" panose="02020603050405020304" pitchFamily="18" charset="0"/>
              </a:rPr>
              <a:t>the applicant is a good credit risk, i.e. is likely to repay the loan, then not approving the loan to the person results in a loss of business to the bank</a:t>
            </a:r>
          </a:p>
          <a:p>
            <a:pPr marL="800100" lvl="1" indent="-342900"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Type-II risk : If </a:t>
            </a:r>
            <a:r>
              <a:rPr lang="en-US" sz="2400" dirty="0">
                <a:solidFill>
                  <a:schemeClr val="tx1"/>
                </a:solidFill>
                <a:latin typeface="Times New Roman" panose="02020603050405020304" pitchFamily="18" charset="0"/>
                <a:cs typeface="Times New Roman" panose="02020603050405020304" pitchFamily="18" charset="0"/>
              </a:rPr>
              <a:t>the applicant is a bad credit risk, i.e. is not likely to repay the loan, then approving the loan to the person results in a financial loss to the bank</a:t>
            </a:r>
          </a:p>
          <a:p>
            <a:pPr marL="285750" indent="-285750" algn="just"/>
            <a:endParaRPr lang="en-US" altLang="en-US" sz="2400" dirty="0" smtClean="0">
              <a:solidFill>
                <a:schemeClr val="tx1"/>
              </a:solidFill>
              <a:latin typeface="Times New Roman" panose="02020603050405020304" pitchFamily="18" charset="0"/>
              <a:cs typeface="Times New Roman" panose="02020603050405020304" pitchFamily="18" charset="0"/>
            </a:endParaRPr>
          </a:p>
          <a:p>
            <a:pPr marL="285750" indent="-285750" algn="just"/>
            <a:r>
              <a:rPr lang="en-US" altLang="en-US" sz="2400" dirty="0" smtClean="0">
                <a:solidFill>
                  <a:schemeClr val="tx1"/>
                </a:solidFill>
                <a:latin typeface="Times New Roman" panose="02020603050405020304" pitchFamily="18" charset="0"/>
                <a:cs typeface="Times New Roman" panose="02020603050405020304" pitchFamily="18" charset="0"/>
              </a:rPr>
              <a:t>Data </a:t>
            </a:r>
            <a:r>
              <a:rPr lang="en-US" altLang="en-US" sz="2400" dirty="0">
                <a:solidFill>
                  <a:schemeClr val="tx1"/>
                </a:solidFill>
                <a:latin typeface="Times New Roman" panose="02020603050405020304" pitchFamily="18" charset="0"/>
                <a:cs typeface="Times New Roman" panose="02020603050405020304" pitchFamily="18" charset="0"/>
              </a:rPr>
              <a:t>available at UCI machine learning data repository</a:t>
            </a:r>
          </a:p>
          <a:p>
            <a:pPr lvl="2" algn="just">
              <a:lnSpc>
                <a:spcPct val="80000"/>
              </a:lnSpc>
            </a:pPr>
            <a:r>
              <a:rPr lang="en-US" altLang="en-US" sz="2400" dirty="0">
                <a:solidFill>
                  <a:schemeClr val="accent2">
                    <a:lumMod val="60000"/>
                    <a:lumOff val="40000"/>
                  </a:schemeClr>
                </a:solidFill>
                <a:latin typeface="Times New Roman" panose="02020603050405020304" pitchFamily="18" charset="0"/>
                <a:cs typeface="Times New Roman" panose="02020603050405020304" pitchFamily="18" charset="0"/>
                <a:hlinkClick r:id="rId2"/>
              </a:rPr>
              <a:t>http://www.ics.uci.edu/~mlearn/MLRepository.html</a:t>
            </a:r>
            <a:endParaRPr lang="en-US" altLang="en-US" sz="2400" dirty="0">
              <a:solidFill>
                <a:schemeClr val="accent2">
                  <a:lumMod val="60000"/>
                  <a:lumOff val="40000"/>
                </a:schemeClr>
              </a:solidFill>
              <a:latin typeface="Times New Roman" panose="02020603050405020304" pitchFamily="18" charset="0"/>
              <a:cs typeface="Times New Roman" panose="02020603050405020304" pitchFamily="18" charset="0"/>
            </a:endParaRPr>
          </a:p>
          <a:p>
            <a:pPr lvl="1" algn="just">
              <a:lnSpc>
                <a:spcPct val="80000"/>
              </a:lnSpc>
            </a:pPr>
            <a:r>
              <a:rPr lang="en-US" altLang="en-US" sz="2400" dirty="0">
                <a:solidFill>
                  <a:schemeClr val="tx1"/>
                </a:solidFill>
                <a:latin typeface="Times New Roman" panose="02020603050405020304" pitchFamily="18" charset="0"/>
                <a:cs typeface="Times New Roman" panose="02020603050405020304" pitchFamily="18" charset="0"/>
              </a:rPr>
              <a:t>and on 747 web page</a:t>
            </a:r>
          </a:p>
          <a:p>
            <a:pPr lvl="2" algn="just">
              <a:lnSpc>
                <a:spcPct val="80000"/>
              </a:lnSpc>
            </a:pPr>
            <a:r>
              <a:rPr lang="en-US" altLang="en-US" sz="2400" dirty="0">
                <a:solidFill>
                  <a:schemeClr val="accent2">
                    <a:lumMod val="75000"/>
                  </a:schemeClr>
                </a:solidFill>
                <a:latin typeface="Times New Roman" panose="02020603050405020304" pitchFamily="18" charset="0"/>
                <a:cs typeface="Times New Roman" panose="02020603050405020304" pitchFamily="18" charset="0"/>
              </a:rPr>
              <a:t>http://www.stat.auckland.ac.nz/~reilly/credit-g.arff</a:t>
            </a:r>
          </a:p>
          <a:p>
            <a:endParaRPr lang="en-US" dirty="0"/>
          </a:p>
        </p:txBody>
      </p:sp>
    </p:spTree>
    <p:extLst>
      <p:ext uri="{BB962C8B-B14F-4D97-AF65-F5344CB8AC3E}">
        <p14:creationId xmlns:p14="http://schemas.microsoft.com/office/powerpoint/2010/main" val="323363297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2164</TotalTime>
  <Words>1552</Words>
  <Application>Microsoft Office PowerPoint</Application>
  <PresentationFormat>Widescreen</PresentationFormat>
  <Paragraphs>204</Paragraphs>
  <Slides>37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Baskerville Old Face</vt:lpstr>
      <vt:lpstr>Calibri</vt:lpstr>
      <vt:lpstr>Georgia</vt:lpstr>
      <vt:lpstr>Times New Roman</vt:lpstr>
      <vt:lpstr>Trebuchet MS</vt:lpstr>
      <vt:lpstr>Wingdings</vt:lpstr>
      <vt:lpstr>1_Office Theme</vt:lpstr>
      <vt:lpstr>Bank Credit Risk Analysis With Bayesian Network Decision Tool</vt:lpstr>
      <vt:lpstr>Introduction </vt:lpstr>
      <vt:lpstr>Importance of Risk analysis.</vt:lpstr>
      <vt:lpstr>PowerPoint Presentation</vt:lpstr>
      <vt:lpstr>PowerPoint Presentation</vt:lpstr>
      <vt:lpstr>Understanding credit Risk</vt:lpstr>
      <vt:lpstr>The German Credit Dataset</vt:lpstr>
      <vt:lpstr>PowerPoint Presentation</vt:lpstr>
      <vt:lpstr>PowerPoint Presentation</vt:lpstr>
      <vt:lpstr>Snapshot of the Data set</vt:lpstr>
      <vt:lpstr>Main aim of the project :</vt:lpstr>
      <vt:lpstr>Bayesian Network</vt:lpstr>
      <vt:lpstr>Source of Idea</vt:lpstr>
      <vt:lpstr>Learning of Bayes Net</vt:lpstr>
      <vt:lpstr>Total Methods considered.</vt:lpstr>
      <vt:lpstr>Naïve Bayes</vt:lpstr>
      <vt:lpstr>Naïve Bayes </vt:lpstr>
      <vt:lpstr>PowerPoint Presentation</vt:lpstr>
      <vt:lpstr>Tree Augmented Naïve Bayes</vt:lpstr>
      <vt:lpstr>PowerPoint Presentation</vt:lpstr>
      <vt:lpstr>k-fold Cross-Validation</vt:lpstr>
      <vt:lpstr>Naïve Bayes</vt:lpstr>
      <vt:lpstr>Backward sequential elimination and  joining (BSEJ) </vt:lpstr>
      <vt:lpstr>Forward sequential selection and joining (FSSJ) </vt:lpstr>
      <vt:lpstr>Chow-Liu’s algorithm for one-dependence estimators </vt:lpstr>
      <vt:lpstr>Hill-climbing tree augmented naive Bayes</vt:lpstr>
      <vt:lpstr>Hill-climbing super-parent tree augmented naive Bayes</vt:lpstr>
      <vt:lpstr>PowerPoint Presentation</vt:lpstr>
      <vt:lpstr>HandCrafted Network</vt:lpstr>
      <vt:lpstr>PowerPoint Presentation</vt:lpstr>
      <vt:lpstr>Types of Risk</vt:lpstr>
      <vt:lpstr>Penalty Matrix</vt:lpstr>
      <vt:lpstr>Cost-Profit Calculations</vt:lpstr>
      <vt:lpstr>Results</vt:lpstr>
      <vt:lpstr>SCOPE AND FURTHER ANALYSIS</vt:lpstr>
      <vt:lpstr>Critical questions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Credit Risk Analysis With Bayesian Network Decision Tool</dc:title>
  <dc:creator>suruchi ahuja</dc:creator>
  <cp:lastModifiedBy>suruchi ahuja</cp:lastModifiedBy>
  <cp:revision>75</cp:revision>
  <dcterms:created xsi:type="dcterms:W3CDTF">2016-04-27T17:11:15Z</dcterms:created>
  <dcterms:modified xsi:type="dcterms:W3CDTF">2016-05-05T03:29:09Z</dcterms:modified>
</cp:coreProperties>
</file>