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61FD4A-99FB-468A-AE0E-88B47E048183}">
  <a:tblStyle styleId="{7761FD4A-99FB-468A-AE0E-88B47E048183}"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med" len="med"/>
              <a:tailEnd type="none" w="med" len="med"/>
            </a:ln>
          </a:left>
          <a:right>
            <a:ln w="12700" cap="flat" cmpd="sng">
              <a:solidFill>
                <a:schemeClr val="dk1"/>
              </a:solidFill>
              <a:prstDash val="solid"/>
              <a:round/>
              <a:headEnd type="none" w="med" len="med"/>
              <a:tailEnd type="none" w="med" len="med"/>
            </a:ln>
          </a:right>
          <a:top>
            <a:ln w="12700" cap="flat" cmpd="sng">
              <a:solidFill>
                <a:schemeClr val="dk1"/>
              </a:solidFill>
              <a:prstDash val="solid"/>
              <a:round/>
              <a:headEnd type="none" w="med" len="med"/>
              <a:tailEnd type="none" w="med" len="med"/>
            </a:ln>
          </a:top>
          <a:bottom>
            <a:ln w="12700" cap="flat" cmpd="sng">
              <a:solidFill>
                <a:schemeClr val="dk1"/>
              </a:solidFill>
              <a:prstDash val="solid"/>
              <a:round/>
              <a:headEnd type="none" w="med" len="med"/>
              <a:tailEnd type="none" w="med" len="med"/>
            </a:ln>
          </a:bottom>
          <a:insideH>
            <a:ln w="12700" cap="flat" cmpd="sng">
              <a:solidFill>
                <a:schemeClr val="dk1"/>
              </a:solidFill>
              <a:prstDash val="solid"/>
              <a:round/>
              <a:headEnd type="none" w="med" len="med"/>
              <a:tailEnd type="none" w="med" len="med"/>
            </a:ln>
          </a:insideH>
          <a:insideV>
            <a:ln w="12700" cap="flat" cmpd="sng">
              <a:solidFill>
                <a:schemeClr val="dk1"/>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448749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67408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90286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6" name="Shape 1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35878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58337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39" name="Shape 1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88253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826154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466369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154286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21743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964801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83" name="Shape 1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3333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27154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76993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050598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2" name="Shape 2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63179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12909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55" name="Shape 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70595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888776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88541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26839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1429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914400" y="4343400"/>
            <a:ext cx="5029199" cy="4114800"/>
          </a:xfrm>
          <a:prstGeom prst="rect">
            <a:avLst/>
          </a:prstGeom>
        </p:spPr>
        <p:txBody>
          <a:bodyPr lIns="91425" tIns="91425" rIns="91425" bIns="91425" anchor="ctr" anchorCtr="0">
            <a:noAutofit/>
          </a:bodyPr>
          <a:lstStyle/>
          <a:p>
            <a:pPr>
              <a:spcBef>
                <a:spcPts val="0"/>
              </a:spcBef>
              <a:buNone/>
            </a:pPr>
            <a:endParaRPr/>
          </a:p>
        </p:txBody>
      </p:sp>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9680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914400" y="1371600"/>
            <a:ext cx="10363200" cy="1143000"/>
          </a:xfrm>
          <a:prstGeom prst="rect">
            <a:avLst/>
          </a:prstGeom>
          <a:noFill/>
          <a:ln>
            <a:noFill/>
          </a:ln>
        </p:spPr>
        <p:txBody>
          <a:bodyPr lIns="91425" tIns="91425" rIns="91425" bIns="91425" anchor="t" anchorCtr="0"/>
          <a:lstStyle>
            <a:lvl1pPr rtl="0">
              <a:spcBef>
                <a:spcPts val="0"/>
              </a:spcBef>
              <a:defRPr sz="3600">
                <a:solidFill>
                  <a:srgbClr val="606060"/>
                </a:solidFill>
                <a:latin typeface="Georgia"/>
                <a:ea typeface="Georgia"/>
                <a:cs typeface="Georgia"/>
                <a:sym typeface="Georgia"/>
              </a:defRPr>
            </a:lvl1pPr>
            <a:lvl2pPr rtl="0">
              <a:spcBef>
                <a:spcPts val="0"/>
              </a:spcBef>
              <a:defRPr sz="3600">
                <a:solidFill>
                  <a:srgbClr val="606060"/>
                </a:solidFill>
                <a:latin typeface="Georgia"/>
                <a:ea typeface="Georgia"/>
                <a:cs typeface="Georgia"/>
                <a:sym typeface="Georgia"/>
              </a:defRPr>
            </a:lvl2pPr>
            <a:lvl3pPr rtl="0">
              <a:spcBef>
                <a:spcPts val="0"/>
              </a:spcBef>
              <a:defRPr sz="3600">
                <a:solidFill>
                  <a:srgbClr val="606060"/>
                </a:solidFill>
                <a:latin typeface="Georgia"/>
                <a:ea typeface="Georgia"/>
                <a:cs typeface="Georgia"/>
                <a:sym typeface="Georgia"/>
              </a:defRPr>
            </a:lvl3pPr>
            <a:lvl4pPr rtl="0">
              <a:spcBef>
                <a:spcPts val="0"/>
              </a:spcBef>
              <a:defRPr sz="3600">
                <a:solidFill>
                  <a:srgbClr val="606060"/>
                </a:solidFill>
                <a:latin typeface="Georgia"/>
                <a:ea typeface="Georgia"/>
                <a:cs typeface="Georgia"/>
                <a:sym typeface="Georgia"/>
              </a:defRPr>
            </a:lvl4pPr>
            <a:lvl5pPr rtl="0">
              <a:spcBef>
                <a:spcPts val="0"/>
              </a:spcBef>
              <a:defRPr sz="3600">
                <a:solidFill>
                  <a:srgbClr val="606060"/>
                </a:solidFill>
                <a:latin typeface="Georgia"/>
                <a:ea typeface="Georgia"/>
                <a:cs typeface="Georgia"/>
                <a:sym typeface="Georgia"/>
              </a:defRPr>
            </a:lvl5pPr>
            <a:lvl6pPr indent="457200" rtl="0">
              <a:spcBef>
                <a:spcPts val="0"/>
              </a:spcBef>
              <a:defRPr sz="3600">
                <a:solidFill>
                  <a:srgbClr val="606060"/>
                </a:solidFill>
                <a:latin typeface="Georgia"/>
                <a:ea typeface="Georgia"/>
                <a:cs typeface="Georgia"/>
                <a:sym typeface="Georgia"/>
              </a:defRPr>
            </a:lvl6pPr>
            <a:lvl7pPr indent="914400" rtl="0">
              <a:spcBef>
                <a:spcPts val="0"/>
              </a:spcBef>
              <a:defRPr sz="3600">
                <a:solidFill>
                  <a:srgbClr val="606060"/>
                </a:solidFill>
                <a:latin typeface="Georgia"/>
                <a:ea typeface="Georgia"/>
                <a:cs typeface="Georgia"/>
                <a:sym typeface="Georgia"/>
              </a:defRPr>
            </a:lvl7pPr>
            <a:lvl8pPr indent="1371600" rtl="0">
              <a:spcBef>
                <a:spcPts val="0"/>
              </a:spcBef>
              <a:defRPr sz="3600">
                <a:solidFill>
                  <a:srgbClr val="606060"/>
                </a:solidFill>
                <a:latin typeface="Georgia"/>
                <a:ea typeface="Georgia"/>
                <a:cs typeface="Georgia"/>
                <a:sym typeface="Georgia"/>
              </a:defRPr>
            </a:lvl8pPr>
            <a:lvl9pPr indent="1828800" rtl="0">
              <a:spcBef>
                <a:spcPts val="0"/>
              </a:spcBef>
              <a:defRPr sz="3600">
                <a:solidFill>
                  <a:srgbClr val="606060"/>
                </a:solidFill>
                <a:latin typeface="Georgia"/>
                <a:ea typeface="Georgia"/>
                <a:cs typeface="Georgia"/>
                <a:sym typeface="Georgia"/>
              </a:defRPr>
            </a:lvl9pPr>
          </a:lstStyle>
          <a:p>
            <a:endParaRPr/>
          </a:p>
        </p:txBody>
      </p:sp>
      <p:sp>
        <p:nvSpPr>
          <p:cNvPr id="74" name="Shape 74"/>
          <p:cNvSpPr txBox="1">
            <a:spLocks noGrp="1"/>
          </p:cNvSpPr>
          <p:nvPr>
            <p:ph type="body" idx="1"/>
          </p:nvPr>
        </p:nvSpPr>
        <p:spPr>
          <a:xfrm>
            <a:off x="914400" y="2514600"/>
            <a:ext cx="10363200" cy="4343400"/>
          </a:xfrm>
          <a:prstGeom prst="rect">
            <a:avLst/>
          </a:prstGeom>
          <a:noFill/>
          <a:ln>
            <a:noFill/>
          </a:ln>
        </p:spPr>
        <p:txBody>
          <a:bodyPr lIns="91425" tIns="91425" rIns="91425" bIns="91425" anchor="t" anchorCtr="0"/>
          <a:lstStyle>
            <a:lvl1pPr marL="342900" indent="-342900" rtl="0">
              <a:spcBef>
                <a:spcPts val="500"/>
              </a:spcBef>
              <a:defRPr sz="2400">
                <a:solidFill>
                  <a:srgbClr val="606060"/>
                </a:solidFill>
                <a:latin typeface="Trebuchet MS"/>
                <a:ea typeface="Trebuchet MS"/>
                <a:cs typeface="Trebuchet MS"/>
                <a:sym typeface="Trebuchet MS"/>
              </a:defRPr>
            </a:lvl1pPr>
            <a:lvl2pPr marL="742950" indent="-163830" rtl="0">
              <a:spcBef>
                <a:spcPts val="500"/>
              </a:spcBef>
              <a:buClr>
                <a:srgbClr val="606060"/>
              </a:buClr>
              <a:buFont typeface="Trebuchet MS"/>
              <a:buChar char="•"/>
              <a:defRPr sz="2400">
                <a:solidFill>
                  <a:srgbClr val="606060"/>
                </a:solidFill>
                <a:latin typeface="Trebuchet MS"/>
                <a:ea typeface="Trebuchet MS"/>
                <a:cs typeface="Trebuchet MS"/>
                <a:sym typeface="Trebuchet MS"/>
              </a:defRPr>
            </a:lvl2pPr>
            <a:lvl3pPr marL="1188719" indent="-121919" rtl="0">
              <a:spcBef>
                <a:spcPts val="500"/>
              </a:spcBef>
              <a:buClr>
                <a:srgbClr val="606060"/>
              </a:buClr>
              <a:buFont typeface="Trebuchet MS"/>
              <a:buChar char="•"/>
              <a:defRPr sz="2400">
                <a:solidFill>
                  <a:srgbClr val="606060"/>
                </a:solidFill>
                <a:latin typeface="Trebuchet MS"/>
                <a:ea typeface="Trebuchet MS"/>
                <a:cs typeface="Trebuchet MS"/>
                <a:sym typeface="Trebuchet MS"/>
              </a:defRPr>
            </a:lvl3pPr>
            <a:lvl4pPr marL="1645920" indent="-129540" rtl="0">
              <a:spcBef>
                <a:spcPts val="500"/>
              </a:spcBef>
              <a:buClr>
                <a:srgbClr val="606060"/>
              </a:buClr>
              <a:buFont typeface="Trebuchet MS"/>
              <a:buChar char="•"/>
              <a:defRPr sz="2400">
                <a:solidFill>
                  <a:srgbClr val="606060"/>
                </a:solidFill>
                <a:latin typeface="Trebuchet MS"/>
                <a:ea typeface="Trebuchet MS"/>
                <a:cs typeface="Trebuchet MS"/>
                <a:sym typeface="Trebuchet MS"/>
              </a:defRPr>
            </a:lvl4pPr>
            <a:lvl5pPr marL="342900" indent="1485900" rtl="0">
              <a:spcBef>
                <a:spcPts val="500"/>
              </a:spcBef>
              <a:defRPr sz="2400">
                <a:solidFill>
                  <a:srgbClr val="606060"/>
                </a:solidFill>
                <a:latin typeface="Trebuchet MS"/>
                <a:ea typeface="Trebuchet MS"/>
                <a:cs typeface="Trebuchet MS"/>
                <a:sym typeface="Trebuchet MS"/>
              </a:defRPr>
            </a:lvl5pPr>
            <a:lvl6pPr marL="342900" indent="1943100" rtl="0">
              <a:spcBef>
                <a:spcPts val="500"/>
              </a:spcBef>
              <a:defRPr sz="2400">
                <a:solidFill>
                  <a:srgbClr val="606060"/>
                </a:solidFill>
                <a:latin typeface="Trebuchet MS"/>
                <a:ea typeface="Trebuchet MS"/>
                <a:cs typeface="Trebuchet MS"/>
                <a:sym typeface="Trebuchet MS"/>
              </a:defRPr>
            </a:lvl6pPr>
            <a:lvl7pPr marL="342900" indent="2400300" rtl="0">
              <a:spcBef>
                <a:spcPts val="500"/>
              </a:spcBef>
              <a:defRPr sz="2400">
                <a:solidFill>
                  <a:srgbClr val="606060"/>
                </a:solidFill>
                <a:latin typeface="Trebuchet MS"/>
                <a:ea typeface="Trebuchet MS"/>
                <a:cs typeface="Trebuchet MS"/>
                <a:sym typeface="Trebuchet MS"/>
              </a:defRPr>
            </a:lvl7pPr>
            <a:lvl8pPr marL="342900" indent="2857500" rtl="0">
              <a:spcBef>
                <a:spcPts val="500"/>
              </a:spcBef>
              <a:defRPr sz="2400">
                <a:solidFill>
                  <a:srgbClr val="606060"/>
                </a:solidFill>
                <a:latin typeface="Trebuchet MS"/>
                <a:ea typeface="Trebuchet MS"/>
                <a:cs typeface="Trebuchet MS"/>
                <a:sym typeface="Trebuchet MS"/>
              </a:defRPr>
            </a:lvl8pPr>
            <a:lvl9pPr marL="342900" indent="3314700" rtl="0">
              <a:spcBef>
                <a:spcPts val="500"/>
              </a:spcBef>
              <a:defRPr sz="2400">
                <a:solidFill>
                  <a:srgbClr val="606060"/>
                </a:solidFill>
                <a:latin typeface="Trebuchet MS"/>
                <a:ea typeface="Trebuchet MS"/>
                <a:cs typeface="Trebuchet MS"/>
                <a:sym typeface="Trebuchet M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ection Header">
    <p:spTree>
      <p:nvGrpSpPr>
        <p:cNvPr id="1" name="Shape 76"/>
        <p:cNvGrpSpPr/>
        <p:nvPr/>
      </p:nvGrpSpPr>
      <p:grpSpPr>
        <a:xfrm>
          <a:off x="0" y="0"/>
          <a:ext cx="0" cy="0"/>
          <a:chOff x="0" y="0"/>
          <a:chExt cx="0" cy="0"/>
        </a:xfrm>
      </p:grpSpPr>
      <p:cxnSp>
        <p:nvCxnSpPr>
          <p:cNvPr id="77" name="Shape 77"/>
          <p:cNvCxnSpPr/>
          <p:nvPr/>
        </p:nvCxnSpPr>
        <p:spPr>
          <a:xfrm>
            <a:off x="1117598" y="2362200"/>
            <a:ext cx="10160001" cy="1587"/>
          </a:xfrm>
          <a:prstGeom prst="straightConnector1">
            <a:avLst/>
          </a:prstGeom>
          <a:noFill/>
          <a:ln w="9525" cap="flat" cmpd="sng">
            <a:solidFill>
              <a:srgbClr val="FFFFFF"/>
            </a:solidFill>
            <a:prstDash val="dot"/>
            <a:round/>
            <a:headEnd type="none" w="med" len="med"/>
            <a:tailEnd type="none" w="med" len="med"/>
          </a:ln>
        </p:spPr>
      </p:cxnSp>
      <p:cxnSp>
        <p:nvCxnSpPr>
          <p:cNvPr id="78" name="Shape 78"/>
          <p:cNvCxnSpPr/>
          <p:nvPr/>
        </p:nvCxnSpPr>
        <p:spPr>
          <a:xfrm>
            <a:off x="1117598" y="2363788"/>
            <a:ext cx="10160001" cy="1587"/>
          </a:xfrm>
          <a:prstGeom prst="straightConnector1">
            <a:avLst/>
          </a:prstGeom>
          <a:noFill/>
          <a:ln>
            <a:noFill/>
          </a:ln>
        </p:spPr>
      </p:cxnSp>
      <p:sp>
        <p:nvSpPr>
          <p:cNvPr id="79" name="Shape 79"/>
          <p:cNvSpPr txBox="1">
            <a:spLocks noGrp="1"/>
          </p:cNvSpPr>
          <p:nvPr>
            <p:ph type="title"/>
          </p:nvPr>
        </p:nvSpPr>
        <p:spPr>
          <a:xfrm>
            <a:off x="963082" y="2338385"/>
            <a:ext cx="10363200" cy="1852613"/>
          </a:xfrm>
          <a:prstGeom prst="rect">
            <a:avLst/>
          </a:prstGeom>
          <a:noFill/>
          <a:ln>
            <a:noFill/>
          </a:ln>
        </p:spPr>
        <p:txBody>
          <a:bodyPr lIns="91425" tIns="91425" rIns="91425" bIns="91425" anchor="t" anchorCtr="0"/>
          <a:lstStyle>
            <a:lvl1pPr rtl="0">
              <a:spcBef>
                <a:spcPts val="0"/>
              </a:spcBef>
              <a:defRPr sz="4000" cap="none"/>
            </a:lvl1pPr>
            <a:lvl2pPr rtl="0">
              <a:spcBef>
                <a:spcPts val="0"/>
              </a:spcBef>
              <a:defRPr sz="3600">
                <a:solidFill>
                  <a:srgbClr val="606060"/>
                </a:solidFill>
                <a:latin typeface="Georgia"/>
                <a:ea typeface="Georgia"/>
                <a:cs typeface="Georgia"/>
                <a:sym typeface="Georgia"/>
              </a:defRPr>
            </a:lvl2pPr>
            <a:lvl3pPr rtl="0">
              <a:spcBef>
                <a:spcPts val="0"/>
              </a:spcBef>
              <a:defRPr sz="3600">
                <a:solidFill>
                  <a:srgbClr val="606060"/>
                </a:solidFill>
                <a:latin typeface="Georgia"/>
                <a:ea typeface="Georgia"/>
                <a:cs typeface="Georgia"/>
                <a:sym typeface="Georgia"/>
              </a:defRPr>
            </a:lvl3pPr>
            <a:lvl4pPr rtl="0">
              <a:spcBef>
                <a:spcPts val="0"/>
              </a:spcBef>
              <a:defRPr sz="3600">
                <a:solidFill>
                  <a:srgbClr val="606060"/>
                </a:solidFill>
                <a:latin typeface="Georgia"/>
                <a:ea typeface="Georgia"/>
                <a:cs typeface="Georgia"/>
                <a:sym typeface="Georgia"/>
              </a:defRPr>
            </a:lvl4pPr>
            <a:lvl5pPr rtl="0">
              <a:spcBef>
                <a:spcPts val="0"/>
              </a:spcBef>
              <a:defRPr sz="3600">
                <a:solidFill>
                  <a:srgbClr val="606060"/>
                </a:solidFill>
                <a:latin typeface="Georgia"/>
                <a:ea typeface="Georgia"/>
                <a:cs typeface="Georgia"/>
                <a:sym typeface="Georgia"/>
              </a:defRPr>
            </a:lvl5pPr>
            <a:lvl6pPr rtl="0">
              <a:spcBef>
                <a:spcPts val="0"/>
              </a:spcBef>
              <a:defRPr sz="3600">
                <a:solidFill>
                  <a:srgbClr val="606060"/>
                </a:solidFill>
                <a:latin typeface="Georgia"/>
                <a:ea typeface="Georgia"/>
                <a:cs typeface="Georgia"/>
                <a:sym typeface="Georgia"/>
              </a:defRPr>
            </a:lvl6pPr>
            <a:lvl7pPr rtl="0">
              <a:spcBef>
                <a:spcPts val="0"/>
              </a:spcBef>
              <a:defRPr sz="3600">
                <a:solidFill>
                  <a:srgbClr val="606060"/>
                </a:solidFill>
                <a:latin typeface="Georgia"/>
                <a:ea typeface="Georgia"/>
                <a:cs typeface="Georgia"/>
                <a:sym typeface="Georgia"/>
              </a:defRPr>
            </a:lvl7pPr>
            <a:lvl8pPr rtl="0">
              <a:spcBef>
                <a:spcPts val="0"/>
              </a:spcBef>
              <a:defRPr sz="3600">
                <a:solidFill>
                  <a:srgbClr val="606060"/>
                </a:solidFill>
                <a:latin typeface="Georgia"/>
                <a:ea typeface="Georgia"/>
                <a:cs typeface="Georgia"/>
                <a:sym typeface="Georgia"/>
              </a:defRPr>
            </a:lvl8pPr>
            <a:lvl9pPr rtl="0">
              <a:spcBef>
                <a:spcPts val="0"/>
              </a:spcBef>
              <a:defRPr sz="3600">
                <a:solidFill>
                  <a:srgbClr val="606060"/>
                </a:solidFill>
                <a:latin typeface="Georgia"/>
                <a:ea typeface="Georgia"/>
                <a:cs typeface="Georgia"/>
                <a:sym typeface="Georgia"/>
              </a:defRPr>
            </a:lvl9pPr>
          </a:lstStyle>
          <a:p>
            <a:endParaRPr/>
          </a:p>
        </p:txBody>
      </p:sp>
      <p:sp>
        <p:nvSpPr>
          <p:cNvPr id="80" name="Shape 80"/>
          <p:cNvSpPr txBox="1">
            <a:spLocks noGrp="1"/>
          </p:cNvSpPr>
          <p:nvPr>
            <p:ph type="body" idx="1"/>
          </p:nvPr>
        </p:nvSpPr>
        <p:spPr>
          <a:xfrm>
            <a:off x="963082" y="1676400"/>
            <a:ext cx="10363200" cy="661988"/>
          </a:xfrm>
          <a:prstGeom prst="rect">
            <a:avLst/>
          </a:prstGeom>
          <a:noFill/>
          <a:ln>
            <a:noFill/>
          </a:ln>
        </p:spPr>
        <p:txBody>
          <a:bodyPr lIns="91425" tIns="91425" rIns="91425" bIns="91425" anchor="b" anchorCtr="0"/>
          <a:lstStyle>
            <a:lvl1pPr marL="0" indent="0" rtl="0">
              <a:spcBef>
                <a:spcPts val="400"/>
              </a:spcBef>
              <a:defRPr sz="2000">
                <a:solidFill>
                  <a:srgbClr val="1C6CB5"/>
                </a:solidFill>
              </a:defRPr>
            </a:lvl1pPr>
            <a:lvl2pPr marL="0" indent="457200" rtl="0">
              <a:spcBef>
                <a:spcPts val="400"/>
              </a:spcBef>
              <a:buClr>
                <a:srgbClr val="1C6CB5"/>
              </a:buClr>
              <a:buFont typeface="Trebuchet MS"/>
              <a:buNone/>
              <a:defRPr sz="2000">
                <a:solidFill>
                  <a:srgbClr val="1C6CB5"/>
                </a:solidFill>
              </a:defRPr>
            </a:lvl2pPr>
            <a:lvl3pPr marL="0" indent="914400" rtl="0">
              <a:spcBef>
                <a:spcPts val="400"/>
              </a:spcBef>
              <a:buClr>
                <a:srgbClr val="1C6CB5"/>
              </a:buClr>
              <a:buFont typeface="Trebuchet MS"/>
              <a:buNone/>
              <a:defRPr sz="2000">
                <a:solidFill>
                  <a:srgbClr val="1C6CB5"/>
                </a:solidFill>
              </a:defRPr>
            </a:lvl3pPr>
            <a:lvl4pPr marL="0" indent="1371600" rtl="0">
              <a:spcBef>
                <a:spcPts val="400"/>
              </a:spcBef>
              <a:buClr>
                <a:srgbClr val="1C6CB5"/>
              </a:buClr>
              <a:buFont typeface="Trebuchet MS"/>
              <a:buNone/>
              <a:defRPr sz="2000">
                <a:solidFill>
                  <a:srgbClr val="1C6CB5"/>
                </a:solidFill>
              </a:defRPr>
            </a:lvl4pPr>
            <a:lvl5pPr marL="0" indent="1828800" rtl="0">
              <a:spcBef>
                <a:spcPts val="400"/>
              </a:spcBef>
              <a:defRPr sz="2000">
                <a:solidFill>
                  <a:srgbClr val="1C6CB5"/>
                </a:solidFill>
              </a:defRPr>
            </a:lvl5pPr>
            <a:lvl6pPr rtl="0">
              <a:spcBef>
                <a:spcPts val="0"/>
              </a:spcBef>
              <a:defRPr sz="2400">
                <a:solidFill>
                  <a:srgbClr val="606060"/>
                </a:solidFill>
                <a:latin typeface="Trebuchet MS"/>
                <a:ea typeface="Trebuchet MS"/>
                <a:cs typeface="Trebuchet MS"/>
                <a:sym typeface="Trebuchet MS"/>
              </a:defRPr>
            </a:lvl6pPr>
            <a:lvl7pPr rtl="0">
              <a:spcBef>
                <a:spcPts val="0"/>
              </a:spcBef>
              <a:defRPr sz="2400">
                <a:solidFill>
                  <a:srgbClr val="606060"/>
                </a:solidFill>
                <a:latin typeface="Trebuchet MS"/>
                <a:ea typeface="Trebuchet MS"/>
                <a:cs typeface="Trebuchet MS"/>
                <a:sym typeface="Trebuchet MS"/>
              </a:defRPr>
            </a:lvl7pPr>
            <a:lvl8pPr rtl="0">
              <a:spcBef>
                <a:spcPts val="0"/>
              </a:spcBef>
              <a:defRPr sz="2400">
                <a:solidFill>
                  <a:srgbClr val="606060"/>
                </a:solidFill>
                <a:latin typeface="Trebuchet MS"/>
                <a:ea typeface="Trebuchet MS"/>
                <a:cs typeface="Trebuchet MS"/>
                <a:sym typeface="Trebuchet MS"/>
              </a:defRPr>
            </a:lvl8pPr>
            <a:lvl9pPr rtl="0">
              <a:spcBef>
                <a:spcPts val="0"/>
              </a:spcBef>
              <a:defRPr sz="2400">
                <a:solidFill>
                  <a:srgbClr val="606060"/>
                </a:solidFill>
                <a:latin typeface="Trebuchet MS"/>
                <a:ea typeface="Trebuchet MS"/>
                <a:cs typeface="Trebuchet MS"/>
                <a:sym typeface="Trebuchet M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wo Content">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14400" y="990600"/>
            <a:ext cx="10363200" cy="1143000"/>
          </a:xfrm>
          <a:prstGeom prst="rect">
            <a:avLst/>
          </a:prstGeom>
          <a:noFill/>
          <a:ln>
            <a:noFill/>
          </a:ln>
        </p:spPr>
        <p:txBody>
          <a:bodyPr lIns="91425" tIns="91425" rIns="91425" bIns="91425" anchor="t" anchorCtr="0"/>
          <a:lstStyle>
            <a:lvl1pPr rtl="0">
              <a:spcBef>
                <a:spcPts val="0"/>
              </a:spcBef>
              <a:defRPr sz="3600">
                <a:solidFill>
                  <a:srgbClr val="606060"/>
                </a:solidFill>
                <a:latin typeface="Georgia"/>
                <a:ea typeface="Georgia"/>
                <a:cs typeface="Georgia"/>
                <a:sym typeface="Georgia"/>
              </a:defRPr>
            </a:lvl1pPr>
            <a:lvl2pPr rtl="0">
              <a:spcBef>
                <a:spcPts val="0"/>
              </a:spcBef>
              <a:defRPr sz="3600">
                <a:solidFill>
                  <a:srgbClr val="606060"/>
                </a:solidFill>
                <a:latin typeface="Georgia"/>
                <a:ea typeface="Georgia"/>
                <a:cs typeface="Georgia"/>
                <a:sym typeface="Georgia"/>
              </a:defRPr>
            </a:lvl2pPr>
            <a:lvl3pPr rtl="0">
              <a:spcBef>
                <a:spcPts val="0"/>
              </a:spcBef>
              <a:defRPr sz="3600">
                <a:solidFill>
                  <a:srgbClr val="606060"/>
                </a:solidFill>
                <a:latin typeface="Georgia"/>
                <a:ea typeface="Georgia"/>
                <a:cs typeface="Georgia"/>
                <a:sym typeface="Georgia"/>
              </a:defRPr>
            </a:lvl3pPr>
            <a:lvl4pPr rtl="0">
              <a:spcBef>
                <a:spcPts val="0"/>
              </a:spcBef>
              <a:defRPr sz="3600">
                <a:solidFill>
                  <a:srgbClr val="606060"/>
                </a:solidFill>
                <a:latin typeface="Georgia"/>
                <a:ea typeface="Georgia"/>
                <a:cs typeface="Georgia"/>
                <a:sym typeface="Georgia"/>
              </a:defRPr>
            </a:lvl4pPr>
            <a:lvl5pPr rtl="0">
              <a:spcBef>
                <a:spcPts val="0"/>
              </a:spcBef>
              <a:defRPr sz="3600">
                <a:solidFill>
                  <a:srgbClr val="606060"/>
                </a:solidFill>
                <a:latin typeface="Georgia"/>
                <a:ea typeface="Georgia"/>
                <a:cs typeface="Georgia"/>
                <a:sym typeface="Georgia"/>
              </a:defRPr>
            </a:lvl5pPr>
            <a:lvl6pPr indent="457200" rtl="0">
              <a:spcBef>
                <a:spcPts val="0"/>
              </a:spcBef>
              <a:defRPr sz="3600">
                <a:solidFill>
                  <a:srgbClr val="606060"/>
                </a:solidFill>
                <a:latin typeface="Georgia"/>
                <a:ea typeface="Georgia"/>
                <a:cs typeface="Georgia"/>
                <a:sym typeface="Georgia"/>
              </a:defRPr>
            </a:lvl6pPr>
            <a:lvl7pPr indent="914400" rtl="0">
              <a:spcBef>
                <a:spcPts val="0"/>
              </a:spcBef>
              <a:defRPr sz="3600">
                <a:solidFill>
                  <a:srgbClr val="606060"/>
                </a:solidFill>
                <a:latin typeface="Georgia"/>
                <a:ea typeface="Georgia"/>
                <a:cs typeface="Georgia"/>
                <a:sym typeface="Georgia"/>
              </a:defRPr>
            </a:lvl7pPr>
            <a:lvl8pPr indent="1371600" rtl="0">
              <a:spcBef>
                <a:spcPts val="0"/>
              </a:spcBef>
              <a:defRPr sz="3600">
                <a:solidFill>
                  <a:srgbClr val="606060"/>
                </a:solidFill>
                <a:latin typeface="Georgia"/>
                <a:ea typeface="Georgia"/>
                <a:cs typeface="Georgia"/>
                <a:sym typeface="Georgia"/>
              </a:defRPr>
            </a:lvl8pPr>
            <a:lvl9pPr indent="1828800" rtl="0">
              <a:spcBef>
                <a:spcPts val="0"/>
              </a:spcBef>
              <a:defRPr sz="3600">
                <a:solidFill>
                  <a:srgbClr val="606060"/>
                </a:solidFill>
                <a:latin typeface="Georgia"/>
                <a:ea typeface="Georgia"/>
                <a:cs typeface="Georgia"/>
                <a:sym typeface="Georgia"/>
              </a:defRPr>
            </a:lvl9pPr>
          </a:lstStyle>
          <a:p>
            <a:endParaRPr/>
          </a:p>
        </p:txBody>
      </p:sp>
      <p:sp>
        <p:nvSpPr>
          <p:cNvPr id="83" name="Shape 83"/>
          <p:cNvSpPr txBox="1">
            <a:spLocks noGrp="1"/>
          </p:cNvSpPr>
          <p:nvPr>
            <p:ph type="body" idx="1"/>
          </p:nvPr>
        </p:nvSpPr>
        <p:spPr>
          <a:xfrm>
            <a:off x="914400" y="2133600"/>
            <a:ext cx="5079999" cy="4724400"/>
          </a:xfrm>
          <a:prstGeom prst="rect">
            <a:avLst/>
          </a:prstGeom>
          <a:noFill/>
          <a:ln>
            <a:noFill/>
          </a:ln>
        </p:spPr>
        <p:txBody>
          <a:bodyPr lIns="91425" tIns="91425" rIns="91425" bIns="91425" anchor="t" anchorCtr="0"/>
          <a:lstStyle>
            <a:lvl1pPr rtl="0">
              <a:spcBef>
                <a:spcPts val="600"/>
              </a:spcBef>
              <a:defRPr sz="2800"/>
            </a:lvl1pPr>
            <a:lvl2pPr marL="790575" indent="-333375" rtl="0">
              <a:spcBef>
                <a:spcPts val="600"/>
              </a:spcBef>
              <a:defRPr sz="2800"/>
            </a:lvl2pPr>
            <a:lvl3pPr marL="1234439" indent="-320039" rtl="0">
              <a:spcBef>
                <a:spcPts val="600"/>
              </a:spcBef>
              <a:defRPr sz="2800"/>
            </a:lvl3pPr>
            <a:lvl4pPr marL="1727200" indent="-355600" rtl="0">
              <a:spcBef>
                <a:spcPts val="600"/>
              </a:spcBef>
              <a:defRPr sz="2800"/>
            </a:lvl4pPr>
            <a:lvl5pPr rtl="0">
              <a:spcBef>
                <a:spcPts val="600"/>
              </a:spcBef>
              <a:defRPr sz="2800"/>
            </a:lvl5pPr>
            <a:lvl6pPr rtl="0">
              <a:spcBef>
                <a:spcPts val="0"/>
              </a:spcBef>
              <a:defRPr sz="2400">
                <a:solidFill>
                  <a:srgbClr val="606060"/>
                </a:solidFill>
                <a:latin typeface="Trebuchet MS"/>
                <a:ea typeface="Trebuchet MS"/>
                <a:cs typeface="Trebuchet MS"/>
                <a:sym typeface="Trebuchet MS"/>
              </a:defRPr>
            </a:lvl6pPr>
            <a:lvl7pPr rtl="0">
              <a:spcBef>
                <a:spcPts val="0"/>
              </a:spcBef>
              <a:defRPr sz="2400">
                <a:solidFill>
                  <a:srgbClr val="606060"/>
                </a:solidFill>
                <a:latin typeface="Trebuchet MS"/>
                <a:ea typeface="Trebuchet MS"/>
                <a:cs typeface="Trebuchet MS"/>
                <a:sym typeface="Trebuchet MS"/>
              </a:defRPr>
            </a:lvl7pPr>
            <a:lvl8pPr rtl="0">
              <a:spcBef>
                <a:spcPts val="0"/>
              </a:spcBef>
              <a:defRPr sz="2400">
                <a:solidFill>
                  <a:srgbClr val="606060"/>
                </a:solidFill>
                <a:latin typeface="Trebuchet MS"/>
                <a:ea typeface="Trebuchet MS"/>
                <a:cs typeface="Trebuchet MS"/>
                <a:sym typeface="Trebuchet MS"/>
              </a:defRPr>
            </a:lvl8pPr>
            <a:lvl9pPr rtl="0">
              <a:spcBef>
                <a:spcPts val="0"/>
              </a:spcBef>
              <a:defRPr sz="2400">
                <a:solidFill>
                  <a:srgbClr val="606060"/>
                </a:solidFill>
                <a:latin typeface="Trebuchet MS"/>
                <a:ea typeface="Trebuchet MS"/>
                <a:cs typeface="Trebuchet MS"/>
                <a:sym typeface="Trebuchet M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mparison">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609600" y="914400"/>
            <a:ext cx="10972800" cy="1074737"/>
          </a:xfrm>
          <a:prstGeom prst="rect">
            <a:avLst/>
          </a:prstGeom>
          <a:noFill/>
          <a:ln>
            <a:noFill/>
          </a:ln>
        </p:spPr>
        <p:txBody>
          <a:bodyPr lIns="91425" tIns="91425" rIns="91425" bIns="91425" anchor="t" anchorCtr="0"/>
          <a:lstStyle>
            <a:lvl1pPr rtl="0">
              <a:spcBef>
                <a:spcPts val="0"/>
              </a:spcBef>
              <a:defRPr>
                <a:solidFill>
                  <a:srgbClr val="808080"/>
                </a:solidFill>
              </a:defRPr>
            </a:lvl1pPr>
            <a:lvl2pPr rtl="0">
              <a:spcBef>
                <a:spcPts val="0"/>
              </a:spcBef>
              <a:defRPr sz="3600">
                <a:solidFill>
                  <a:srgbClr val="606060"/>
                </a:solidFill>
                <a:latin typeface="Georgia"/>
                <a:ea typeface="Georgia"/>
                <a:cs typeface="Georgia"/>
                <a:sym typeface="Georgia"/>
              </a:defRPr>
            </a:lvl2pPr>
            <a:lvl3pPr rtl="0">
              <a:spcBef>
                <a:spcPts val="0"/>
              </a:spcBef>
              <a:defRPr sz="3600">
                <a:solidFill>
                  <a:srgbClr val="606060"/>
                </a:solidFill>
                <a:latin typeface="Georgia"/>
                <a:ea typeface="Georgia"/>
                <a:cs typeface="Georgia"/>
                <a:sym typeface="Georgia"/>
              </a:defRPr>
            </a:lvl3pPr>
            <a:lvl4pPr rtl="0">
              <a:spcBef>
                <a:spcPts val="0"/>
              </a:spcBef>
              <a:defRPr sz="3600">
                <a:solidFill>
                  <a:srgbClr val="606060"/>
                </a:solidFill>
                <a:latin typeface="Georgia"/>
                <a:ea typeface="Georgia"/>
                <a:cs typeface="Georgia"/>
                <a:sym typeface="Georgia"/>
              </a:defRPr>
            </a:lvl4pPr>
            <a:lvl5pPr rtl="0">
              <a:spcBef>
                <a:spcPts val="0"/>
              </a:spcBef>
              <a:defRPr sz="3600">
                <a:solidFill>
                  <a:srgbClr val="606060"/>
                </a:solidFill>
                <a:latin typeface="Georgia"/>
                <a:ea typeface="Georgia"/>
                <a:cs typeface="Georgia"/>
                <a:sym typeface="Georgia"/>
              </a:defRPr>
            </a:lvl5pPr>
            <a:lvl6pPr rtl="0">
              <a:spcBef>
                <a:spcPts val="0"/>
              </a:spcBef>
              <a:defRPr sz="3600">
                <a:solidFill>
                  <a:srgbClr val="606060"/>
                </a:solidFill>
                <a:latin typeface="Georgia"/>
                <a:ea typeface="Georgia"/>
                <a:cs typeface="Georgia"/>
                <a:sym typeface="Georgia"/>
              </a:defRPr>
            </a:lvl6pPr>
            <a:lvl7pPr rtl="0">
              <a:spcBef>
                <a:spcPts val="0"/>
              </a:spcBef>
              <a:defRPr sz="3600">
                <a:solidFill>
                  <a:srgbClr val="606060"/>
                </a:solidFill>
                <a:latin typeface="Georgia"/>
                <a:ea typeface="Georgia"/>
                <a:cs typeface="Georgia"/>
                <a:sym typeface="Georgia"/>
              </a:defRPr>
            </a:lvl7pPr>
            <a:lvl8pPr rtl="0">
              <a:spcBef>
                <a:spcPts val="0"/>
              </a:spcBef>
              <a:defRPr sz="3600">
                <a:solidFill>
                  <a:srgbClr val="606060"/>
                </a:solidFill>
                <a:latin typeface="Georgia"/>
                <a:ea typeface="Georgia"/>
                <a:cs typeface="Georgia"/>
                <a:sym typeface="Georgia"/>
              </a:defRPr>
            </a:lvl8pPr>
            <a:lvl9pPr rtl="0">
              <a:spcBef>
                <a:spcPts val="0"/>
              </a:spcBef>
              <a:defRPr sz="3600">
                <a:solidFill>
                  <a:srgbClr val="606060"/>
                </a:solidFill>
                <a:latin typeface="Georgia"/>
                <a:ea typeface="Georgia"/>
                <a:cs typeface="Georgia"/>
                <a:sym typeface="Georgia"/>
              </a:defRPr>
            </a:lvl9pPr>
          </a:lstStyle>
          <a:p>
            <a:endParaRPr/>
          </a:p>
        </p:txBody>
      </p:sp>
      <p:sp>
        <p:nvSpPr>
          <p:cNvPr id="86" name="Shape 86"/>
          <p:cNvSpPr txBox="1">
            <a:spLocks noGrp="1"/>
          </p:cNvSpPr>
          <p:nvPr>
            <p:ph type="body" idx="1"/>
          </p:nvPr>
        </p:nvSpPr>
        <p:spPr>
          <a:xfrm>
            <a:off x="609600" y="1989136"/>
            <a:ext cx="5386917" cy="507199"/>
          </a:xfrm>
          <a:prstGeom prst="rect">
            <a:avLst/>
          </a:prstGeom>
          <a:noFill/>
          <a:ln>
            <a:noFill/>
          </a:ln>
        </p:spPr>
        <p:txBody>
          <a:bodyPr lIns="91425" tIns="91425" rIns="91425" bIns="91425" anchor="b" anchorCtr="0"/>
          <a:lstStyle>
            <a:lvl1pPr marL="0" indent="0" rtl="0">
              <a:spcBef>
                <a:spcPts val="0"/>
              </a:spcBef>
              <a:defRPr>
                <a:solidFill>
                  <a:srgbClr val="1C6CB5"/>
                </a:solidFill>
              </a:defRPr>
            </a:lvl1pPr>
            <a:lvl2pPr marL="0" indent="457200" rtl="0">
              <a:spcBef>
                <a:spcPts val="0"/>
              </a:spcBef>
              <a:buClr>
                <a:srgbClr val="1C6CB5"/>
              </a:buClr>
              <a:buFont typeface="Trebuchet MS"/>
              <a:buNone/>
              <a:defRPr>
                <a:solidFill>
                  <a:srgbClr val="1C6CB5"/>
                </a:solidFill>
              </a:defRPr>
            </a:lvl2pPr>
            <a:lvl3pPr marL="0" indent="914400" rtl="0">
              <a:spcBef>
                <a:spcPts val="0"/>
              </a:spcBef>
              <a:buClr>
                <a:srgbClr val="1C6CB5"/>
              </a:buClr>
              <a:buFont typeface="Trebuchet MS"/>
              <a:buNone/>
              <a:defRPr>
                <a:solidFill>
                  <a:srgbClr val="1C6CB5"/>
                </a:solidFill>
              </a:defRPr>
            </a:lvl3pPr>
            <a:lvl4pPr marL="0" indent="1371600" rtl="0">
              <a:spcBef>
                <a:spcPts val="0"/>
              </a:spcBef>
              <a:buClr>
                <a:srgbClr val="1C6CB5"/>
              </a:buClr>
              <a:buFont typeface="Trebuchet MS"/>
              <a:buNone/>
              <a:defRPr>
                <a:solidFill>
                  <a:srgbClr val="1C6CB5"/>
                </a:solidFill>
              </a:defRPr>
            </a:lvl4pPr>
            <a:lvl5pPr marL="0" indent="1828800" rtl="0">
              <a:spcBef>
                <a:spcPts val="0"/>
              </a:spcBef>
              <a:defRPr>
                <a:solidFill>
                  <a:srgbClr val="1C6CB5"/>
                </a:solidFill>
              </a:defRPr>
            </a:lvl5pPr>
            <a:lvl6pPr rtl="0">
              <a:spcBef>
                <a:spcPts val="0"/>
              </a:spcBef>
              <a:defRPr sz="2400">
                <a:solidFill>
                  <a:srgbClr val="606060"/>
                </a:solidFill>
                <a:latin typeface="Trebuchet MS"/>
                <a:ea typeface="Trebuchet MS"/>
                <a:cs typeface="Trebuchet MS"/>
                <a:sym typeface="Trebuchet MS"/>
              </a:defRPr>
            </a:lvl6pPr>
            <a:lvl7pPr rtl="0">
              <a:spcBef>
                <a:spcPts val="0"/>
              </a:spcBef>
              <a:defRPr sz="2400">
                <a:solidFill>
                  <a:srgbClr val="606060"/>
                </a:solidFill>
                <a:latin typeface="Trebuchet MS"/>
                <a:ea typeface="Trebuchet MS"/>
                <a:cs typeface="Trebuchet MS"/>
                <a:sym typeface="Trebuchet MS"/>
              </a:defRPr>
            </a:lvl7pPr>
            <a:lvl8pPr rtl="0">
              <a:spcBef>
                <a:spcPts val="0"/>
              </a:spcBef>
              <a:defRPr sz="2400">
                <a:solidFill>
                  <a:srgbClr val="606060"/>
                </a:solidFill>
                <a:latin typeface="Trebuchet MS"/>
                <a:ea typeface="Trebuchet MS"/>
                <a:cs typeface="Trebuchet MS"/>
                <a:sym typeface="Trebuchet MS"/>
              </a:defRPr>
            </a:lvl8pPr>
            <a:lvl9pPr rtl="0">
              <a:spcBef>
                <a:spcPts val="0"/>
              </a:spcBef>
              <a:defRPr sz="2400">
                <a:solidFill>
                  <a:srgbClr val="606060"/>
                </a:solidFill>
                <a:latin typeface="Trebuchet MS"/>
                <a:ea typeface="Trebuchet MS"/>
                <a:cs typeface="Trebuchet MS"/>
                <a:sym typeface="Trebuchet M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609600" y="0"/>
            <a:ext cx="4011085" cy="2438399"/>
          </a:xfrm>
          <a:prstGeom prst="rect">
            <a:avLst/>
          </a:prstGeom>
          <a:solidFill>
            <a:srgbClr val="F49709"/>
          </a:solidFill>
          <a:ln>
            <a:noFill/>
          </a:ln>
        </p:spPr>
        <p:txBody>
          <a:bodyPr lIns="91425" tIns="91425" rIns="91425" bIns="91425" anchor="b" anchorCtr="0"/>
          <a:lstStyle>
            <a:lvl1pPr rtl="0">
              <a:spcBef>
                <a:spcPts val="0"/>
              </a:spcBef>
              <a:defRPr sz="2000">
                <a:solidFill>
                  <a:srgbClr val="FFFFFF"/>
                </a:solidFill>
                <a:latin typeface="Trebuchet MS"/>
                <a:ea typeface="Trebuchet MS"/>
                <a:cs typeface="Trebuchet MS"/>
                <a:sym typeface="Trebuchet MS"/>
              </a:defRPr>
            </a:lvl1pPr>
            <a:lvl2pPr rtl="0">
              <a:spcBef>
                <a:spcPts val="0"/>
              </a:spcBef>
              <a:defRPr sz="3600">
                <a:solidFill>
                  <a:srgbClr val="606060"/>
                </a:solidFill>
                <a:latin typeface="Georgia"/>
                <a:ea typeface="Georgia"/>
                <a:cs typeface="Georgia"/>
                <a:sym typeface="Georgia"/>
              </a:defRPr>
            </a:lvl2pPr>
            <a:lvl3pPr rtl="0">
              <a:spcBef>
                <a:spcPts val="0"/>
              </a:spcBef>
              <a:defRPr sz="3600">
                <a:solidFill>
                  <a:srgbClr val="606060"/>
                </a:solidFill>
                <a:latin typeface="Georgia"/>
                <a:ea typeface="Georgia"/>
                <a:cs typeface="Georgia"/>
                <a:sym typeface="Georgia"/>
              </a:defRPr>
            </a:lvl3pPr>
            <a:lvl4pPr rtl="0">
              <a:spcBef>
                <a:spcPts val="0"/>
              </a:spcBef>
              <a:defRPr sz="3600">
                <a:solidFill>
                  <a:srgbClr val="606060"/>
                </a:solidFill>
                <a:latin typeface="Georgia"/>
                <a:ea typeface="Georgia"/>
                <a:cs typeface="Georgia"/>
                <a:sym typeface="Georgia"/>
              </a:defRPr>
            </a:lvl4pPr>
            <a:lvl5pPr rtl="0">
              <a:spcBef>
                <a:spcPts val="0"/>
              </a:spcBef>
              <a:defRPr sz="3600">
                <a:solidFill>
                  <a:srgbClr val="606060"/>
                </a:solidFill>
                <a:latin typeface="Georgia"/>
                <a:ea typeface="Georgia"/>
                <a:cs typeface="Georgia"/>
                <a:sym typeface="Georgia"/>
              </a:defRPr>
            </a:lvl5pPr>
            <a:lvl6pPr rtl="0">
              <a:spcBef>
                <a:spcPts val="0"/>
              </a:spcBef>
              <a:defRPr sz="3600">
                <a:solidFill>
                  <a:srgbClr val="606060"/>
                </a:solidFill>
                <a:latin typeface="Georgia"/>
                <a:ea typeface="Georgia"/>
                <a:cs typeface="Georgia"/>
                <a:sym typeface="Georgia"/>
              </a:defRPr>
            </a:lvl6pPr>
            <a:lvl7pPr rtl="0">
              <a:spcBef>
                <a:spcPts val="0"/>
              </a:spcBef>
              <a:defRPr sz="3600">
                <a:solidFill>
                  <a:srgbClr val="606060"/>
                </a:solidFill>
                <a:latin typeface="Georgia"/>
                <a:ea typeface="Georgia"/>
                <a:cs typeface="Georgia"/>
                <a:sym typeface="Georgia"/>
              </a:defRPr>
            </a:lvl7pPr>
            <a:lvl8pPr rtl="0">
              <a:spcBef>
                <a:spcPts val="0"/>
              </a:spcBef>
              <a:defRPr sz="3600">
                <a:solidFill>
                  <a:srgbClr val="606060"/>
                </a:solidFill>
                <a:latin typeface="Georgia"/>
                <a:ea typeface="Georgia"/>
                <a:cs typeface="Georgia"/>
                <a:sym typeface="Georgia"/>
              </a:defRPr>
            </a:lvl8pPr>
            <a:lvl9pPr rtl="0">
              <a:spcBef>
                <a:spcPts val="0"/>
              </a:spcBef>
              <a:defRPr sz="3600">
                <a:solidFill>
                  <a:srgbClr val="606060"/>
                </a:solidFill>
                <a:latin typeface="Georgia"/>
                <a:ea typeface="Georgia"/>
                <a:cs typeface="Georgia"/>
                <a:sym typeface="Georgia"/>
              </a:defRPr>
            </a:lvl9pPr>
          </a:lstStyle>
          <a:p>
            <a:endParaRPr/>
          </a:p>
        </p:txBody>
      </p:sp>
      <p:sp>
        <p:nvSpPr>
          <p:cNvPr id="89" name="Shape 89"/>
          <p:cNvSpPr txBox="1">
            <a:spLocks noGrp="1"/>
          </p:cNvSpPr>
          <p:nvPr>
            <p:ph type="body" idx="1"/>
          </p:nvPr>
        </p:nvSpPr>
        <p:spPr>
          <a:xfrm>
            <a:off x="4766733" y="1143000"/>
            <a:ext cx="6815666" cy="5714999"/>
          </a:xfrm>
          <a:prstGeom prst="rect">
            <a:avLst/>
          </a:prstGeom>
          <a:noFill/>
          <a:ln>
            <a:noFill/>
          </a:ln>
        </p:spPr>
        <p:txBody>
          <a:bodyPr lIns="91425" tIns="91425" rIns="91425" bIns="91425" anchor="t" anchorCtr="0"/>
          <a:lstStyle>
            <a:lvl1pPr rtl="0">
              <a:spcBef>
                <a:spcPts val="700"/>
              </a:spcBef>
              <a:defRPr sz="3200">
                <a:latin typeface="Georgia"/>
                <a:ea typeface="Georgia"/>
                <a:cs typeface="Georgia"/>
                <a:sym typeface="Georgia"/>
              </a:defRPr>
            </a:lvl1pPr>
            <a:lvl2pPr marL="783771" indent="-326571" rtl="0">
              <a:spcBef>
                <a:spcPts val="700"/>
              </a:spcBef>
              <a:defRPr sz="3200">
                <a:latin typeface="Georgia"/>
                <a:ea typeface="Georgia"/>
                <a:cs typeface="Georgia"/>
                <a:sym typeface="Georgia"/>
              </a:defRPr>
            </a:lvl2pPr>
            <a:lvl3pPr marL="1219200" indent="-304800" rtl="0">
              <a:spcBef>
                <a:spcPts val="700"/>
              </a:spcBef>
              <a:defRPr sz="3200">
                <a:latin typeface="Georgia"/>
                <a:ea typeface="Georgia"/>
                <a:cs typeface="Georgia"/>
                <a:sym typeface="Georgia"/>
              </a:defRPr>
            </a:lvl3pPr>
            <a:lvl4pPr marL="1737360" indent="-365760" rtl="0">
              <a:spcBef>
                <a:spcPts val="700"/>
              </a:spcBef>
              <a:defRPr sz="3200">
                <a:latin typeface="Georgia"/>
                <a:ea typeface="Georgia"/>
                <a:cs typeface="Georgia"/>
                <a:sym typeface="Georgia"/>
              </a:defRPr>
            </a:lvl4pPr>
            <a:lvl5pPr rtl="0">
              <a:spcBef>
                <a:spcPts val="700"/>
              </a:spcBef>
              <a:defRPr sz="3200">
                <a:latin typeface="Georgia"/>
                <a:ea typeface="Georgia"/>
                <a:cs typeface="Georgia"/>
                <a:sym typeface="Georgia"/>
              </a:defRPr>
            </a:lvl5pPr>
            <a:lvl6pPr rtl="0">
              <a:spcBef>
                <a:spcPts val="0"/>
              </a:spcBef>
              <a:defRPr sz="2400">
                <a:solidFill>
                  <a:srgbClr val="606060"/>
                </a:solidFill>
                <a:latin typeface="Trebuchet MS"/>
                <a:ea typeface="Trebuchet MS"/>
                <a:cs typeface="Trebuchet MS"/>
                <a:sym typeface="Trebuchet MS"/>
              </a:defRPr>
            </a:lvl6pPr>
            <a:lvl7pPr rtl="0">
              <a:spcBef>
                <a:spcPts val="0"/>
              </a:spcBef>
              <a:defRPr sz="2400">
                <a:solidFill>
                  <a:srgbClr val="606060"/>
                </a:solidFill>
                <a:latin typeface="Trebuchet MS"/>
                <a:ea typeface="Trebuchet MS"/>
                <a:cs typeface="Trebuchet MS"/>
                <a:sym typeface="Trebuchet MS"/>
              </a:defRPr>
            </a:lvl7pPr>
            <a:lvl8pPr rtl="0">
              <a:spcBef>
                <a:spcPts val="0"/>
              </a:spcBef>
              <a:defRPr sz="2400">
                <a:solidFill>
                  <a:srgbClr val="606060"/>
                </a:solidFill>
                <a:latin typeface="Trebuchet MS"/>
                <a:ea typeface="Trebuchet MS"/>
                <a:cs typeface="Trebuchet MS"/>
                <a:sym typeface="Trebuchet MS"/>
              </a:defRPr>
            </a:lvl8pPr>
            <a:lvl9pPr rtl="0">
              <a:spcBef>
                <a:spcPts val="0"/>
              </a:spcBef>
              <a:defRPr sz="2400">
                <a:solidFill>
                  <a:srgbClr val="606060"/>
                </a:solidFill>
                <a:latin typeface="Trebuchet MS"/>
                <a:ea typeface="Trebuchet MS"/>
                <a:cs typeface="Trebuchet MS"/>
                <a:sym typeface="Trebuchet M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2438400" y="4495800"/>
            <a:ext cx="7112000" cy="566737"/>
          </a:xfrm>
          <a:prstGeom prst="rect">
            <a:avLst/>
          </a:prstGeom>
          <a:noFill/>
          <a:ln>
            <a:noFill/>
          </a:ln>
        </p:spPr>
        <p:txBody>
          <a:bodyPr lIns="91425" tIns="91425" rIns="91425" bIns="91425" anchor="b" anchorCtr="0"/>
          <a:lstStyle>
            <a:lvl1pPr algn="ctr" rtl="0">
              <a:spcBef>
                <a:spcPts val="0"/>
              </a:spcBef>
              <a:defRPr sz="2000"/>
            </a:lvl1pPr>
            <a:lvl2pPr rtl="0">
              <a:spcBef>
                <a:spcPts val="0"/>
              </a:spcBef>
              <a:defRPr sz="3600">
                <a:solidFill>
                  <a:srgbClr val="606060"/>
                </a:solidFill>
                <a:latin typeface="Georgia"/>
                <a:ea typeface="Georgia"/>
                <a:cs typeface="Georgia"/>
                <a:sym typeface="Georgia"/>
              </a:defRPr>
            </a:lvl2pPr>
            <a:lvl3pPr rtl="0">
              <a:spcBef>
                <a:spcPts val="0"/>
              </a:spcBef>
              <a:defRPr sz="3600">
                <a:solidFill>
                  <a:srgbClr val="606060"/>
                </a:solidFill>
                <a:latin typeface="Georgia"/>
                <a:ea typeface="Georgia"/>
                <a:cs typeface="Georgia"/>
                <a:sym typeface="Georgia"/>
              </a:defRPr>
            </a:lvl3pPr>
            <a:lvl4pPr rtl="0">
              <a:spcBef>
                <a:spcPts val="0"/>
              </a:spcBef>
              <a:defRPr sz="3600">
                <a:solidFill>
                  <a:srgbClr val="606060"/>
                </a:solidFill>
                <a:latin typeface="Georgia"/>
                <a:ea typeface="Georgia"/>
                <a:cs typeface="Georgia"/>
                <a:sym typeface="Georgia"/>
              </a:defRPr>
            </a:lvl4pPr>
            <a:lvl5pPr rtl="0">
              <a:spcBef>
                <a:spcPts val="0"/>
              </a:spcBef>
              <a:defRPr sz="3600">
                <a:solidFill>
                  <a:srgbClr val="606060"/>
                </a:solidFill>
                <a:latin typeface="Georgia"/>
                <a:ea typeface="Georgia"/>
                <a:cs typeface="Georgia"/>
                <a:sym typeface="Georgia"/>
              </a:defRPr>
            </a:lvl5pPr>
            <a:lvl6pPr rtl="0">
              <a:spcBef>
                <a:spcPts val="0"/>
              </a:spcBef>
              <a:defRPr sz="3600">
                <a:solidFill>
                  <a:srgbClr val="606060"/>
                </a:solidFill>
                <a:latin typeface="Georgia"/>
                <a:ea typeface="Georgia"/>
                <a:cs typeface="Georgia"/>
                <a:sym typeface="Georgia"/>
              </a:defRPr>
            </a:lvl6pPr>
            <a:lvl7pPr rtl="0">
              <a:spcBef>
                <a:spcPts val="0"/>
              </a:spcBef>
              <a:defRPr sz="3600">
                <a:solidFill>
                  <a:srgbClr val="606060"/>
                </a:solidFill>
                <a:latin typeface="Georgia"/>
                <a:ea typeface="Georgia"/>
                <a:cs typeface="Georgia"/>
                <a:sym typeface="Georgia"/>
              </a:defRPr>
            </a:lvl7pPr>
            <a:lvl8pPr rtl="0">
              <a:spcBef>
                <a:spcPts val="0"/>
              </a:spcBef>
              <a:defRPr sz="3600">
                <a:solidFill>
                  <a:srgbClr val="606060"/>
                </a:solidFill>
                <a:latin typeface="Georgia"/>
                <a:ea typeface="Georgia"/>
                <a:cs typeface="Georgia"/>
                <a:sym typeface="Georgia"/>
              </a:defRPr>
            </a:lvl8pPr>
            <a:lvl9pPr rtl="0">
              <a:spcBef>
                <a:spcPts val="0"/>
              </a:spcBef>
              <a:defRPr sz="3600">
                <a:solidFill>
                  <a:srgbClr val="606060"/>
                </a:solidFill>
                <a:latin typeface="Georgia"/>
                <a:ea typeface="Georgia"/>
                <a:cs typeface="Georgia"/>
                <a:sym typeface="Georgia"/>
              </a:defRPr>
            </a:lvl9pPr>
          </a:lstStyle>
          <a:p>
            <a:endParaRPr/>
          </a:p>
        </p:txBody>
      </p:sp>
      <p:sp>
        <p:nvSpPr>
          <p:cNvPr id="92" name="Shape 92"/>
          <p:cNvSpPr txBox="1">
            <a:spLocks noGrp="1"/>
          </p:cNvSpPr>
          <p:nvPr>
            <p:ph type="body" idx="1"/>
          </p:nvPr>
        </p:nvSpPr>
        <p:spPr>
          <a:xfrm>
            <a:off x="2438400" y="5062537"/>
            <a:ext cx="7112000" cy="804862"/>
          </a:xfrm>
          <a:prstGeom prst="rect">
            <a:avLst/>
          </a:prstGeom>
          <a:noFill/>
          <a:ln>
            <a:noFill/>
          </a:ln>
        </p:spPr>
        <p:txBody>
          <a:bodyPr lIns="91425" tIns="91425" rIns="91425" bIns="91425" anchor="t" anchorCtr="0"/>
          <a:lstStyle>
            <a:lvl1pPr marL="0" indent="0" algn="ctr" rtl="0">
              <a:spcBef>
                <a:spcPts val="300"/>
              </a:spcBef>
              <a:defRPr sz="1400"/>
            </a:lvl1pPr>
            <a:lvl2pPr marL="0" indent="457200" algn="ctr" rtl="0">
              <a:spcBef>
                <a:spcPts val="300"/>
              </a:spcBef>
              <a:buFont typeface="Trebuchet MS"/>
              <a:buNone/>
              <a:defRPr sz="1400"/>
            </a:lvl2pPr>
            <a:lvl3pPr marL="0" indent="914400" algn="ctr" rtl="0">
              <a:spcBef>
                <a:spcPts val="300"/>
              </a:spcBef>
              <a:buFont typeface="Trebuchet MS"/>
              <a:buNone/>
              <a:defRPr sz="1400"/>
            </a:lvl3pPr>
            <a:lvl4pPr marL="0" indent="1371600" algn="ctr" rtl="0">
              <a:spcBef>
                <a:spcPts val="300"/>
              </a:spcBef>
              <a:buFont typeface="Trebuchet MS"/>
              <a:buNone/>
              <a:defRPr sz="1400"/>
            </a:lvl4pPr>
            <a:lvl5pPr marL="0" indent="1828800" algn="ctr" rtl="0">
              <a:spcBef>
                <a:spcPts val="300"/>
              </a:spcBef>
              <a:defRPr sz="1400"/>
            </a:lvl5pPr>
            <a:lvl6pPr rtl="0">
              <a:spcBef>
                <a:spcPts val="0"/>
              </a:spcBef>
              <a:defRPr sz="2400">
                <a:solidFill>
                  <a:srgbClr val="606060"/>
                </a:solidFill>
                <a:latin typeface="Trebuchet MS"/>
                <a:ea typeface="Trebuchet MS"/>
                <a:cs typeface="Trebuchet MS"/>
                <a:sym typeface="Trebuchet MS"/>
              </a:defRPr>
            </a:lvl6pPr>
            <a:lvl7pPr rtl="0">
              <a:spcBef>
                <a:spcPts val="0"/>
              </a:spcBef>
              <a:defRPr sz="2400">
                <a:solidFill>
                  <a:srgbClr val="606060"/>
                </a:solidFill>
                <a:latin typeface="Trebuchet MS"/>
                <a:ea typeface="Trebuchet MS"/>
                <a:cs typeface="Trebuchet MS"/>
                <a:sym typeface="Trebuchet MS"/>
              </a:defRPr>
            </a:lvl7pPr>
            <a:lvl8pPr rtl="0">
              <a:spcBef>
                <a:spcPts val="0"/>
              </a:spcBef>
              <a:defRPr sz="2400">
                <a:solidFill>
                  <a:srgbClr val="606060"/>
                </a:solidFill>
                <a:latin typeface="Trebuchet MS"/>
                <a:ea typeface="Trebuchet MS"/>
                <a:cs typeface="Trebuchet MS"/>
                <a:sym typeface="Trebuchet MS"/>
              </a:defRPr>
            </a:lvl8pPr>
            <a:lvl9pPr rtl="0">
              <a:spcBef>
                <a:spcPts val="0"/>
              </a:spcBef>
              <a:defRPr sz="2400">
                <a:solidFill>
                  <a:srgbClr val="606060"/>
                </a:solidFill>
                <a:latin typeface="Trebuchet MS"/>
                <a:ea typeface="Trebuchet MS"/>
                <a:cs typeface="Trebuchet MS"/>
                <a:sym typeface="Trebuchet M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txBox="1">
            <a:spLocks noGrp="1"/>
          </p:cNvSpPr>
          <p:nvPr>
            <p:ph type="ctrTitle"/>
          </p:nvPr>
        </p:nvSpPr>
        <p:spPr>
          <a:xfrm>
            <a:off x="914400" y="1371600"/>
            <a:ext cx="10363200" cy="1447800"/>
          </a:xfrm>
          <a:prstGeom prst="rect">
            <a:avLst/>
          </a:prstGeom>
          <a:noFill/>
          <a:ln>
            <a:noFill/>
          </a:ln>
        </p:spPr>
        <p:txBody>
          <a:bodyPr lIns="91425" tIns="91425" rIns="91425" bIns="91425" anchor="t" anchorCtr="0"/>
          <a:lstStyle>
            <a:lvl1pPr marL="0" marR="0" indent="0" algn="ctr" rtl="0">
              <a:spcBef>
                <a:spcPts val="0"/>
              </a:spcBef>
              <a:spcAft>
                <a:spcPts val="0"/>
              </a:spcAft>
              <a:defRPr sz="3600" b="0" i="0" u="none" strike="noStrike" cap="none" baseline="0">
                <a:solidFill>
                  <a:srgbClr val="606060"/>
                </a:solidFill>
                <a:latin typeface="Georgia"/>
                <a:ea typeface="Georgia"/>
                <a:cs typeface="Georgia"/>
                <a:sym typeface="Georgia"/>
              </a:defRPr>
            </a:lvl1pPr>
            <a:lvl2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2pPr>
            <a:lvl3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3pPr>
            <a:lvl4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4pPr>
            <a:lvl5pPr marL="0" marR="0" indent="0" algn="l" rtl="0">
              <a:spcBef>
                <a:spcPts val="0"/>
              </a:spcBef>
              <a:spcAft>
                <a:spcPts val="0"/>
              </a:spcAft>
              <a:defRPr sz="3600" b="0" i="0" u="none" strike="noStrike" cap="none" baseline="0">
                <a:solidFill>
                  <a:schemeClr val="lt1"/>
                </a:solidFill>
                <a:latin typeface="Georgia"/>
                <a:ea typeface="Georgia"/>
                <a:cs typeface="Georgia"/>
                <a:sym typeface="Georgia"/>
              </a:defRPr>
            </a:lvl5pPr>
            <a:lvl6pPr marL="4572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6pPr>
            <a:lvl7pPr marL="9144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7pPr>
            <a:lvl8pPr marL="13716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8pPr>
            <a:lvl9pPr marL="1828800" marR="0" indent="0" algn="l" rtl="0">
              <a:spcBef>
                <a:spcPts val="0"/>
              </a:spcBef>
              <a:spcAft>
                <a:spcPts val="0"/>
              </a:spcAft>
              <a:defRPr sz="3600" b="0" i="0" u="none" strike="noStrike" cap="none" baseline="0">
                <a:solidFill>
                  <a:schemeClr val="lt1"/>
                </a:solidFill>
                <a:latin typeface="Times New Roman"/>
                <a:ea typeface="Times New Roman"/>
                <a:cs typeface="Times New Roman"/>
                <a:sym typeface="Times New Roman"/>
              </a:defRPr>
            </a:lvl9pPr>
          </a:lstStyle>
          <a:p>
            <a:endParaRPr/>
          </a:p>
        </p:txBody>
      </p:sp>
      <p:sp>
        <p:nvSpPr>
          <p:cNvPr id="9" name="Shape 9"/>
          <p:cNvSpPr txBox="1">
            <a:spLocks noGrp="1"/>
          </p:cNvSpPr>
          <p:nvPr>
            <p:ph type="subTitle" idx="1"/>
          </p:nvPr>
        </p:nvSpPr>
        <p:spPr>
          <a:xfrm>
            <a:off x="1828800" y="2819400"/>
            <a:ext cx="8534399" cy="1752600"/>
          </a:xfrm>
          <a:prstGeom prst="rect">
            <a:avLst/>
          </a:prstGeom>
          <a:noFill/>
          <a:ln>
            <a:noFill/>
          </a:ln>
        </p:spPr>
        <p:txBody>
          <a:bodyPr lIns="91425" tIns="91425" rIns="91425" bIns="91425" anchor="t" anchorCtr="0"/>
          <a:lstStyle>
            <a:lvl1pPr marL="0" marR="0" indent="0" algn="ctr" rtl="0">
              <a:spcBef>
                <a:spcPts val="480"/>
              </a:spcBef>
              <a:spcAft>
                <a:spcPts val="0"/>
              </a:spcAft>
              <a:buClr>
                <a:srgbClr val="FF6600"/>
              </a:buClr>
              <a:buFont typeface="Trebuchet MS"/>
              <a:buNone/>
              <a:defRPr sz="2400" b="0" i="0" u="none" strike="noStrike" cap="none" baseline="0">
                <a:solidFill>
                  <a:srgbClr val="606060"/>
                </a:solidFill>
                <a:latin typeface="Trebuchet MS"/>
                <a:ea typeface="Trebuchet MS"/>
                <a:cs typeface="Trebuchet MS"/>
                <a:sym typeface="Trebuchet MS"/>
              </a:defRPr>
            </a:lvl1pPr>
            <a:lvl2pPr marL="457200" marR="0" indent="0" algn="ctr" rtl="0">
              <a:spcBef>
                <a:spcPts val="480"/>
              </a:spcBef>
              <a:spcAft>
                <a:spcPts val="0"/>
              </a:spcAft>
              <a:buClr>
                <a:srgbClr val="FF6633"/>
              </a:buClr>
              <a:buFont typeface="Times New Roman"/>
              <a:buNone/>
              <a:defRPr sz="2400" b="0" i="0" u="none" strike="noStrike" cap="none" baseline="0">
                <a:solidFill>
                  <a:schemeClr val="lt1"/>
                </a:solidFill>
                <a:latin typeface="Georgia"/>
                <a:ea typeface="Georgia"/>
                <a:cs typeface="Georgia"/>
                <a:sym typeface="Georgia"/>
              </a:defRPr>
            </a:lvl2pPr>
            <a:lvl3pPr marL="914400" marR="0" indent="0" algn="ctr" rtl="0">
              <a:spcBef>
                <a:spcPts val="400"/>
              </a:spcBef>
              <a:spcAft>
                <a:spcPts val="0"/>
              </a:spcAft>
              <a:buClr>
                <a:srgbClr val="FF6600"/>
              </a:buClr>
              <a:buFont typeface="Georgia"/>
              <a:buNone/>
              <a:defRPr sz="2000" b="0" i="0" u="none" strike="noStrike" cap="none" baseline="0">
                <a:solidFill>
                  <a:schemeClr val="lt1"/>
                </a:solidFill>
                <a:latin typeface="Georgia"/>
                <a:ea typeface="Georgia"/>
                <a:cs typeface="Georgia"/>
                <a:sym typeface="Georgia"/>
              </a:defRPr>
            </a:lvl3pPr>
            <a:lvl4pPr marL="1371600" marR="0" indent="0" algn="ctr" rtl="0">
              <a:spcBef>
                <a:spcPts val="400"/>
              </a:spcBef>
              <a:spcAft>
                <a:spcPts val="0"/>
              </a:spcAft>
              <a:buClr>
                <a:srgbClr val="FF6600"/>
              </a:buClr>
              <a:buFont typeface="Times New Roman"/>
              <a:buNone/>
              <a:defRPr sz="2000" b="0" i="0" u="none" strike="noStrike" cap="none" baseline="0">
                <a:solidFill>
                  <a:schemeClr val="lt1"/>
                </a:solidFill>
                <a:latin typeface="Georgia"/>
                <a:ea typeface="Georgia"/>
                <a:cs typeface="Georgia"/>
                <a:sym typeface="Georgia"/>
              </a:defRPr>
            </a:lvl4pPr>
            <a:lvl5pPr marL="18288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5pPr>
            <a:lvl6pPr marL="22860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6pPr>
            <a:lvl7pPr marL="27432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7pPr>
            <a:lvl8pPr marL="32004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8pPr>
            <a:lvl9pPr marL="3657600" marR="0" indent="0" algn="ctr" rtl="0">
              <a:spcBef>
                <a:spcPts val="400"/>
              </a:spcBef>
              <a:spcAft>
                <a:spcPts val="0"/>
              </a:spcAft>
              <a:buClr>
                <a:schemeClr val="lt1"/>
              </a:buClr>
              <a:buFont typeface="Georgia"/>
              <a:buNone/>
              <a:defRPr sz="2000" b="0" i="0" u="none" strike="noStrike" cap="none" baseline="0">
                <a:solidFill>
                  <a:schemeClr val="lt1"/>
                </a:solidFill>
                <a:latin typeface="Georgia"/>
                <a:ea typeface="Georgia"/>
                <a:cs typeface="Georgia"/>
                <a:sym typeface="Georgia"/>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0"/>
        <p:cNvGrpSpPr/>
        <p:nvPr/>
      </p:nvGrpSpPr>
      <p:grpSpPr>
        <a:xfrm>
          <a:off x="0" y="0"/>
          <a:ext cx="0" cy="0"/>
          <a:chOff x="0" y="0"/>
          <a:chExt cx="0" cy="0"/>
        </a:xfrm>
      </p:grpSpPr>
      <p:cxnSp>
        <p:nvCxnSpPr>
          <p:cNvPr id="11" name="Shape 11"/>
          <p:cNvCxnSpPr/>
          <p:nvPr/>
        </p:nvCxnSpPr>
        <p:spPr>
          <a:xfrm>
            <a:off x="1117600" y="2362200"/>
            <a:ext cx="10160099" cy="1500"/>
          </a:xfrm>
          <a:prstGeom prst="straightConnector1">
            <a:avLst/>
          </a:prstGeom>
          <a:noFill/>
          <a:ln w="9525" cap="flat" cmpd="sng">
            <a:solidFill>
              <a:schemeClr val="lt1"/>
            </a:solidFill>
            <a:prstDash val="dot"/>
            <a:round/>
            <a:headEnd type="none" w="med" len="med"/>
            <a:tailEnd type="none" w="med" len="med"/>
          </a:ln>
        </p:spPr>
      </p:cxnSp>
      <p:cxnSp>
        <p:nvCxnSpPr>
          <p:cNvPr id="12" name="Shape 12"/>
          <p:cNvCxnSpPr/>
          <p:nvPr/>
        </p:nvCxnSpPr>
        <p:spPr>
          <a:xfrm>
            <a:off x="1117600" y="2363788"/>
            <a:ext cx="10160099" cy="1500"/>
          </a:xfrm>
          <a:prstGeom prst="straightConnector1">
            <a:avLst/>
          </a:prstGeom>
          <a:noFill/>
          <a:ln w="9525" cap="flat" cmpd="sng">
            <a:solidFill>
              <a:schemeClr val="dk1"/>
            </a:solidFill>
            <a:prstDash val="dot"/>
            <a:round/>
            <a:headEnd type="none" w="med" len="med"/>
            <a:tailEnd type="none" w="med" len="med"/>
          </a:ln>
        </p:spPr>
      </p:cxnSp>
      <p:sp>
        <p:nvSpPr>
          <p:cNvPr id="13" name="Shape 13"/>
          <p:cNvSpPr txBox="1">
            <a:spLocks noGrp="1"/>
          </p:cNvSpPr>
          <p:nvPr>
            <p:ph type="title"/>
          </p:nvPr>
        </p:nvSpPr>
        <p:spPr>
          <a:xfrm>
            <a:off x="963083" y="2338386"/>
            <a:ext cx="10363200" cy="1852500"/>
          </a:xfrm>
          <a:prstGeom prst="rect">
            <a:avLst/>
          </a:prstGeom>
          <a:noFill/>
          <a:ln>
            <a:noFill/>
          </a:ln>
        </p:spPr>
        <p:txBody>
          <a:bodyPr lIns="91425" tIns="91425" rIns="91425" bIns="91425" anchor="t" anchorCtr="0"/>
          <a:lstStyle>
            <a:lvl1pPr algn="l" rtl="0">
              <a:spcBef>
                <a:spcPts val="0"/>
              </a:spcBef>
              <a:defRPr sz="4000" b="0" i="0" cap="none">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14" name="Shape 14"/>
          <p:cNvSpPr txBox="1">
            <a:spLocks noGrp="1"/>
          </p:cNvSpPr>
          <p:nvPr>
            <p:ph type="body" idx="1"/>
          </p:nvPr>
        </p:nvSpPr>
        <p:spPr>
          <a:xfrm>
            <a:off x="963083" y="1676400"/>
            <a:ext cx="10363200" cy="662099"/>
          </a:xfrm>
          <a:prstGeom prst="rect">
            <a:avLst/>
          </a:prstGeom>
          <a:noFill/>
          <a:ln>
            <a:noFill/>
          </a:ln>
        </p:spPr>
        <p:txBody>
          <a:bodyPr lIns="91425" tIns="91425" rIns="91425" bIns="91425" anchor="b" anchorCtr="0"/>
          <a:lstStyle>
            <a:lvl1pPr marL="0" indent="0" rtl="0">
              <a:spcBef>
                <a:spcPts val="0"/>
              </a:spcBef>
              <a:buClr>
                <a:srgbClr val="1C6CB5"/>
              </a:buClr>
              <a:buFont typeface="Trebuchet MS"/>
              <a:buNone/>
              <a:defRPr sz="2000" b="0" i="0">
                <a:solidFill>
                  <a:srgbClr val="1C6CB5"/>
                </a:solidFill>
                <a:latin typeface="Trebuchet MS"/>
                <a:ea typeface="Trebuchet MS"/>
                <a:cs typeface="Trebuchet MS"/>
                <a:sym typeface="Trebuchet MS"/>
              </a:defRPr>
            </a:lvl1pPr>
            <a:lvl2pPr marL="457200" indent="0" rtl="0">
              <a:spcBef>
                <a:spcPts val="0"/>
              </a:spcBef>
              <a:buFont typeface="Georgia"/>
              <a:buNone/>
              <a:defRPr sz="1800"/>
            </a:lvl2pPr>
            <a:lvl3pPr marL="914400" indent="0" rtl="0">
              <a:spcBef>
                <a:spcPts val="0"/>
              </a:spcBef>
              <a:buFont typeface="Georgia"/>
              <a:buNone/>
              <a:defRPr sz="1600"/>
            </a:lvl3pPr>
            <a:lvl4pPr marL="1371600" indent="0" rtl="0">
              <a:spcBef>
                <a:spcPts val="0"/>
              </a:spcBef>
              <a:buFont typeface="Georgia"/>
              <a:buNone/>
              <a:defRPr sz="1400"/>
            </a:lvl4pPr>
            <a:lvl5pPr marL="1828800" indent="0" rtl="0">
              <a:spcBef>
                <a:spcPts val="0"/>
              </a:spcBef>
              <a:buFont typeface="Georgia"/>
              <a:buNone/>
              <a:defRPr sz="1400"/>
            </a:lvl5pPr>
            <a:lvl6pPr marL="2286000" indent="0" rtl="0">
              <a:spcBef>
                <a:spcPts val="0"/>
              </a:spcBef>
              <a:buFont typeface="Georgia"/>
              <a:buNone/>
              <a:defRPr sz="1400"/>
            </a:lvl6pPr>
            <a:lvl7pPr marL="2743200" indent="0" rtl="0">
              <a:spcBef>
                <a:spcPts val="0"/>
              </a:spcBef>
              <a:buFont typeface="Georgia"/>
              <a:buNone/>
              <a:defRPr sz="1400"/>
            </a:lvl7pPr>
            <a:lvl8pPr marL="3200400" indent="0" rtl="0">
              <a:spcBef>
                <a:spcPts val="0"/>
              </a:spcBef>
              <a:buFont typeface="Georgia"/>
              <a:buNone/>
              <a:defRPr sz="1400"/>
            </a:lvl8pPr>
            <a:lvl9pPr marL="3657600" indent="0" rtl="0">
              <a:spcBef>
                <a:spcPts val="0"/>
              </a:spcBef>
              <a:buFont typeface="Georgia"/>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5"/>
        <p:cNvGrpSpPr/>
        <p:nvPr/>
      </p:nvGrpSpPr>
      <p:grpSpPr>
        <a:xfrm>
          <a:off x="0" y="0"/>
          <a:ext cx="0" cy="0"/>
          <a:chOff x="0" y="0"/>
          <a:chExt cx="0" cy="0"/>
        </a:xfrm>
      </p:grpSpPr>
      <p:sp>
        <p:nvSpPr>
          <p:cNvPr id="16" name="Shape 16"/>
          <p:cNvSpPr txBox="1">
            <a:spLocks noGrp="1"/>
          </p:cNvSpPr>
          <p:nvPr>
            <p:ph type="title"/>
          </p:nvPr>
        </p:nvSpPr>
        <p:spPr>
          <a:xfrm>
            <a:off x="914400" y="1371600"/>
            <a:ext cx="10363200" cy="1143000"/>
          </a:xfrm>
          <a:prstGeom prst="rect">
            <a:avLst/>
          </a:prstGeom>
          <a:noFill/>
          <a:ln>
            <a:noFill/>
          </a:ln>
        </p:spPr>
        <p:txBody>
          <a:bodyPr lIns="91425" tIns="91425" rIns="91425" bIns="91425" anchor="t" anchorCtr="0"/>
          <a:lstStyle>
            <a:lvl1pPr rtl="0">
              <a:spcBef>
                <a:spcPts val="0"/>
              </a:spcBef>
              <a:defRPr b="0" i="0">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17" name="Shape 17"/>
          <p:cNvSpPr txBox="1">
            <a:spLocks noGrp="1"/>
          </p:cNvSpPr>
          <p:nvPr>
            <p:ph type="body" idx="1"/>
          </p:nvPr>
        </p:nvSpPr>
        <p:spPr>
          <a:xfrm>
            <a:off x="914400" y="2514600"/>
            <a:ext cx="10363200" cy="3429000"/>
          </a:xfrm>
          <a:prstGeom prst="rect">
            <a:avLst/>
          </a:prstGeom>
          <a:noFill/>
          <a:ln>
            <a:noFill/>
          </a:ln>
        </p:spPr>
        <p:txBody>
          <a:bodyPr lIns="91425" tIns="91425" rIns="91425" bIns="91425" anchor="t" anchorCtr="0"/>
          <a:lstStyle>
            <a:lvl1pPr rtl="0">
              <a:spcBef>
                <a:spcPts val="0"/>
              </a:spcBef>
              <a:defRPr b="0" i="0">
                <a:solidFill>
                  <a:srgbClr val="606060"/>
                </a:solidFill>
                <a:latin typeface="Trebuchet MS"/>
                <a:ea typeface="Trebuchet MS"/>
                <a:cs typeface="Trebuchet MS"/>
                <a:sym typeface="Trebuchet MS"/>
              </a:defRPr>
            </a:lvl1pPr>
            <a:lvl2pPr rtl="0">
              <a:spcBef>
                <a:spcPts val="0"/>
              </a:spcBef>
              <a:defRPr b="0" i="0">
                <a:solidFill>
                  <a:srgbClr val="606060"/>
                </a:solidFill>
                <a:latin typeface="Trebuchet MS"/>
                <a:ea typeface="Trebuchet MS"/>
                <a:cs typeface="Trebuchet MS"/>
                <a:sym typeface="Trebuchet MS"/>
              </a:defRPr>
            </a:lvl2pPr>
            <a:lvl3pPr rtl="0">
              <a:spcBef>
                <a:spcPts val="0"/>
              </a:spcBef>
              <a:defRPr b="0" i="0">
                <a:solidFill>
                  <a:srgbClr val="606060"/>
                </a:solidFill>
                <a:latin typeface="Trebuchet MS"/>
                <a:ea typeface="Trebuchet MS"/>
                <a:cs typeface="Trebuchet MS"/>
                <a:sym typeface="Trebuchet MS"/>
              </a:defRPr>
            </a:lvl3pPr>
            <a:lvl4pPr rtl="0">
              <a:spcBef>
                <a:spcPts val="0"/>
              </a:spcBef>
              <a:defRPr b="0" i="0">
                <a:solidFill>
                  <a:srgbClr val="606060"/>
                </a:solidFill>
                <a:latin typeface="Trebuchet MS"/>
                <a:ea typeface="Trebuchet MS"/>
                <a:cs typeface="Trebuchet MS"/>
                <a:sym typeface="Trebuchet MS"/>
              </a:defRPr>
            </a:lvl4pPr>
            <a:lvl5pPr rtl="0">
              <a:spcBef>
                <a:spcPts val="0"/>
              </a:spcBef>
              <a:defRPr b="0" i="1">
                <a:solidFill>
                  <a:srgbClr val="606060"/>
                </a:solidFill>
                <a:latin typeface="Trebuchet MS"/>
                <a:ea typeface="Trebuchet MS"/>
                <a:cs typeface="Trebuchet MS"/>
                <a:sym typeface="Trebuchet MS"/>
              </a:defRPr>
            </a:lvl5pPr>
            <a:lvl6pPr rtl="0">
              <a:spcBef>
                <a:spcPts val="0"/>
              </a:spcBef>
              <a:defRPr sz="2000">
                <a:solidFill>
                  <a:schemeClr val="lt1"/>
                </a:solidFill>
                <a:latin typeface="Georgia"/>
                <a:ea typeface="Georgia"/>
                <a:cs typeface="Georgia"/>
                <a:sym typeface="Georgia"/>
              </a:defRPr>
            </a:lvl6pPr>
            <a:lvl7pPr rtl="0">
              <a:spcBef>
                <a:spcPts val="0"/>
              </a:spcBef>
              <a:defRPr sz="2000">
                <a:solidFill>
                  <a:schemeClr val="lt1"/>
                </a:solidFill>
                <a:latin typeface="Georgia"/>
                <a:ea typeface="Georgia"/>
                <a:cs typeface="Georgia"/>
                <a:sym typeface="Georgia"/>
              </a:defRPr>
            </a:lvl7pPr>
            <a:lvl8pPr rtl="0">
              <a:spcBef>
                <a:spcPts val="0"/>
              </a:spcBef>
              <a:defRPr sz="2000">
                <a:solidFill>
                  <a:schemeClr val="lt1"/>
                </a:solidFill>
                <a:latin typeface="Georgia"/>
                <a:ea typeface="Georgia"/>
                <a:cs typeface="Georgia"/>
                <a:sym typeface="Georgia"/>
              </a:defRPr>
            </a:lvl8pPr>
            <a:lvl9pPr rtl="0">
              <a:spcBef>
                <a:spcPts val="0"/>
              </a:spcBef>
              <a:defRPr sz="2000">
                <a:solidFill>
                  <a:schemeClr val="lt1"/>
                </a:solidFill>
                <a:latin typeface="Georgia"/>
                <a:ea typeface="Georgia"/>
                <a:cs typeface="Georgia"/>
                <a:sym typeface="Georgi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18"/>
        <p:cNvGrpSpPr/>
        <p:nvPr/>
      </p:nvGrpSpPr>
      <p:grpSpPr>
        <a:xfrm>
          <a:off x="0" y="0"/>
          <a:ext cx="0" cy="0"/>
          <a:chOff x="0" y="0"/>
          <a:chExt cx="0" cy="0"/>
        </a:xfrm>
      </p:grpSpPr>
      <p:sp>
        <p:nvSpPr>
          <p:cNvPr id="19" name="Shape 19"/>
          <p:cNvSpPr txBox="1">
            <a:spLocks noGrp="1"/>
          </p:cNvSpPr>
          <p:nvPr>
            <p:ph type="title"/>
          </p:nvPr>
        </p:nvSpPr>
        <p:spPr>
          <a:xfrm>
            <a:off x="914400" y="990600"/>
            <a:ext cx="10363200" cy="1143000"/>
          </a:xfrm>
          <a:prstGeom prst="rect">
            <a:avLst/>
          </a:prstGeom>
          <a:noFill/>
          <a:ln>
            <a:noFill/>
          </a:ln>
        </p:spPr>
        <p:txBody>
          <a:bodyPr lIns="91425" tIns="91425" rIns="91425" bIns="91425" anchor="t" anchorCtr="0"/>
          <a:lstStyle>
            <a:lvl1pPr rtl="0">
              <a:spcBef>
                <a:spcPts val="0"/>
              </a:spcBef>
              <a:defRPr b="0" i="0">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20" name="Shape 20"/>
          <p:cNvSpPr txBox="1">
            <a:spLocks noGrp="1"/>
          </p:cNvSpPr>
          <p:nvPr>
            <p:ph type="body" idx="1"/>
          </p:nvPr>
        </p:nvSpPr>
        <p:spPr>
          <a:xfrm>
            <a:off x="914400" y="2133600"/>
            <a:ext cx="5079900" cy="3505200"/>
          </a:xfrm>
          <a:prstGeom prst="rect">
            <a:avLst/>
          </a:prstGeom>
          <a:noFill/>
          <a:ln>
            <a:noFill/>
          </a:ln>
        </p:spPr>
        <p:txBody>
          <a:bodyPr lIns="91425" tIns="91425" rIns="91425" bIns="91425" anchor="t" anchorCtr="0"/>
          <a:lstStyle>
            <a:lvl1pPr rtl="0">
              <a:spcBef>
                <a:spcPts val="0"/>
              </a:spcBef>
              <a:defRPr sz="2800" b="0" i="0">
                <a:solidFill>
                  <a:srgbClr val="606060"/>
                </a:solidFill>
                <a:latin typeface="Trebuchet MS"/>
                <a:ea typeface="Trebuchet MS"/>
                <a:cs typeface="Trebuchet MS"/>
                <a:sym typeface="Trebuchet MS"/>
              </a:defRPr>
            </a:lvl1pPr>
            <a:lvl2pPr rtl="0">
              <a:spcBef>
                <a:spcPts val="0"/>
              </a:spcBef>
              <a:buClr>
                <a:srgbClr val="606060"/>
              </a:buClr>
              <a:buFont typeface="Arial"/>
              <a:buChar char="•"/>
              <a:defRPr sz="2400" b="0" i="0">
                <a:solidFill>
                  <a:srgbClr val="606060"/>
                </a:solidFill>
                <a:latin typeface="Trebuchet MS"/>
                <a:ea typeface="Trebuchet MS"/>
                <a:cs typeface="Trebuchet MS"/>
                <a:sym typeface="Trebuchet MS"/>
              </a:defRPr>
            </a:lvl2pPr>
            <a:lvl3pPr rtl="0">
              <a:spcBef>
                <a:spcPts val="0"/>
              </a:spcBef>
              <a:buClr>
                <a:srgbClr val="606060"/>
              </a:buClr>
              <a:buFont typeface="Arial"/>
              <a:buChar char="•"/>
              <a:defRPr sz="2000" b="0" i="0">
                <a:solidFill>
                  <a:srgbClr val="606060"/>
                </a:solidFill>
                <a:latin typeface="Trebuchet MS"/>
                <a:ea typeface="Trebuchet MS"/>
                <a:cs typeface="Trebuchet MS"/>
                <a:sym typeface="Trebuchet MS"/>
              </a:defRPr>
            </a:lvl3pPr>
            <a:lvl4pPr rtl="0">
              <a:spcBef>
                <a:spcPts val="0"/>
              </a:spcBef>
              <a:buClr>
                <a:srgbClr val="606060"/>
              </a:buClr>
              <a:buFont typeface="Arial"/>
              <a:buChar char="•"/>
              <a:defRPr sz="1800" b="0" i="0">
                <a:solidFill>
                  <a:srgbClr val="606060"/>
                </a:solidFill>
                <a:latin typeface="Trebuchet MS"/>
                <a:ea typeface="Trebuchet MS"/>
                <a:cs typeface="Trebuchet MS"/>
                <a:sym typeface="Trebuchet MS"/>
              </a:defRPr>
            </a:lvl4pPr>
            <a:lvl5pPr rtl="0">
              <a:spcBef>
                <a:spcPts val="0"/>
              </a:spcBef>
              <a:buClr>
                <a:srgbClr val="ECD63F"/>
              </a:buClr>
              <a:buFont typeface="Trebuchet MS"/>
              <a:buNone/>
              <a:defRPr sz="1800" b="0" i="1">
                <a:solidFill>
                  <a:srgbClr val="606060"/>
                </a:solidFill>
                <a:latin typeface="Trebuchet MS"/>
                <a:ea typeface="Trebuchet MS"/>
                <a:cs typeface="Trebuchet MS"/>
                <a:sym typeface="Trebuchet MS"/>
              </a:defRPr>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
        <p:nvSpPr>
          <p:cNvPr id="21" name="Shape 21"/>
          <p:cNvSpPr txBox="1">
            <a:spLocks noGrp="1"/>
          </p:cNvSpPr>
          <p:nvPr>
            <p:ph type="body" idx="2"/>
          </p:nvPr>
        </p:nvSpPr>
        <p:spPr>
          <a:xfrm>
            <a:off x="6197600" y="2133600"/>
            <a:ext cx="5079900" cy="3505200"/>
          </a:xfrm>
          <a:prstGeom prst="rect">
            <a:avLst/>
          </a:prstGeom>
          <a:noFill/>
          <a:ln>
            <a:noFill/>
          </a:ln>
        </p:spPr>
        <p:txBody>
          <a:bodyPr lIns="91425" tIns="91425" rIns="91425" bIns="91425" anchor="t" anchorCtr="0"/>
          <a:lstStyle>
            <a:lvl1pPr rtl="0">
              <a:spcBef>
                <a:spcPts val="0"/>
              </a:spcBef>
              <a:defRPr sz="2800" b="0" i="0">
                <a:solidFill>
                  <a:srgbClr val="606060"/>
                </a:solidFill>
                <a:latin typeface="Trebuchet MS"/>
                <a:ea typeface="Trebuchet MS"/>
                <a:cs typeface="Trebuchet MS"/>
                <a:sym typeface="Trebuchet MS"/>
              </a:defRPr>
            </a:lvl1pPr>
            <a:lvl2pPr rtl="0">
              <a:spcBef>
                <a:spcPts val="0"/>
              </a:spcBef>
              <a:buClr>
                <a:srgbClr val="808080"/>
              </a:buClr>
              <a:buFont typeface="Arial"/>
              <a:buChar char="•"/>
              <a:defRPr sz="2400" b="0" i="0">
                <a:solidFill>
                  <a:srgbClr val="808080"/>
                </a:solidFill>
                <a:latin typeface="Trebuchet MS"/>
                <a:ea typeface="Trebuchet MS"/>
                <a:cs typeface="Trebuchet MS"/>
                <a:sym typeface="Trebuchet MS"/>
              </a:defRPr>
            </a:lvl2pPr>
            <a:lvl3pPr rtl="0">
              <a:spcBef>
                <a:spcPts val="0"/>
              </a:spcBef>
              <a:buClr>
                <a:srgbClr val="808080"/>
              </a:buClr>
              <a:buFont typeface="Arial"/>
              <a:buChar char="•"/>
              <a:defRPr sz="2000" b="0" i="0">
                <a:solidFill>
                  <a:srgbClr val="808080"/>
                </a:solidFill>
                <a:latin typeface="Trebuchet MS"/>
                <a:ea typeface="Trebuchet MS"/>
                <a:cs typeface="Trebuchet MS"/>
                <a:sym typeface="Trebuchet MS"/>
              </a:defRPr>
            </a:lvl3pPr>
            <a:lvl4pPr rtl="0">
              <a:spcBef>
                <a:spcPts val="0"/>
              </a:spcBef>
              <a:buClr>
                <a:srgbClr val="808080"/>
              </a:buClr>
              <a:buFont typeface="Arial"/>
              <a:buChar char="•"/>
              <a:defRPr sz="1800" b="0" i="0">
                <a:solidFill>
                  <a:srgbClr val="808080"/>
                </a:solidFill>
                <a:latin typeface="Trebuchet MS"/>
                <a:ea typeface="Trebuchet MS"/>
                <a:cs typeface="Trebuchet MS"/>
                <a:sym typeface="Trebuchet MS"/>
              </a:defRPr>
            </a:lvl4pPr>
            <a:lvl5pPr rtl="0">
              <a:spcBef>
                <a:spcPts val="0"/>
              </a:spcBef>
              <a:buClr>
                <a:srgbClr val="ECD63F"/>
              </a:buClr>
              <a:buFont typeface="Trebuchet MS"/>
              <a:buNone/>
              <a:defRPr sz="1800" b="0" i="1">
                <a:solidFill>
                  <a:srgbClr val="808080"/>
                </a:solidFill>
                <a:latin typeface="Trebuchet MS"/>
                <a:ea typeface="Trebuchet MS"/>
                <a:cs typeface="Trebuchet MS"/>
                <a:sym typeface="Trebuchet MS"/>
              </a:defRPr>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09600" y="914400"/>
            <a:ext cx="10972799" cy="1006500"/>
          </a:xfrm>
          <a:prstGeom prst="rect">
            <a:avLst/>
          </a:prstGeom>
          <a:noFill/>
          <a:ln>
            <a:noFill/>
          </a:ln>
        </p:spPr>
        <p:txBody>
          <a:bodyPr lIns="91425" tIns="91425" rIns="91425" bIns="91425" anchor="t" anchorCtr="0"/>
          <a:lstStyle>
            <a:lvl1pPr rtl="0">
              <a:spcBef>
                <a:spcPts val="0"/>
              </a:spcBef>
              <a:defRPr b="0" i="0">
                <a:solidFill>
                  <a:srgbClr val="80808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24" name="Shape 24"/>
          <p:cNvSpPr txBox="1">
            <a:spLocks noGrp="1"/>
          </p:cNvSpPr>
          <p:nvPr>
            <p:ph type="body" idx="1"/>
          </p:nvPr>
        </p:nvSpPr>
        <p:spPr>
          <a:xfrm>
            <a:off x="609600" y="2057400"/>
            <a:ext cx="5386800" cy="438900"/>
          </a:xfrm>
          <a:prstGeom prst="rect">
            <a:avLst/>
          </a:prstGeom>
          <a:noFill/>
          <a:ln>
            <a:noFill/>
          </a:ln>
        </p:spPr>
        <p:txBody>
          <a:bodyPr lIns="91425" tIns="91425" rIns="91425" bIns="91425" anchor="b" anchorCtr="0"/>
          <a:lstStyle>
            <a:lvl1pPr marL="0" indent="0" rtl="0">
              <a:spcBef>
                <a:spcPts val="0"/>
              </a:spcBef>
              <a:buClr>
                <a:srgbClr val="1C6CB5"/>
              </a:buClr>
              <a:buFont typeface="Trebuchet MS"/>
              <a:buNone/>
              <a:defRPr sz="2400" b="0" i="0">
                <a:solidFill>
                  <a:srgbClr val="1C6CB5"/>
                </a:solidFill>
                <a:latin typeface="Trebuchet MS"/>
                <a:ea typeface="Trebuchet MS"/>
                <a:cs typeface="Trebuchet MS"/>
                <a:sym typeface="Trebuchet MS"/>
              </a:defRPr>
            </a:lvl1pPr>
            <a:lvl2pPr marL="457200" indent="0" rtl="0">
              <a:spcBef>
                <a:spcPts val="0"/>
              </a:spcBef>
              <a:buFont typeface="Georgia"/>
              <a:buNone/>
              <a:defRPr sz="2000" b="1"/>
            </a:lvl2pPr>
            <a:lvl3pPr marL="914400" indent="0" rtl="0">
              <a:spcBef>
                <a:spcPts val="0"/>
              </a:spcBef>
              <a:buFont typeface="Georgia"/>
              <a:buNone/>
              <a:defRPr sz="1800" b="1"/>
            </a:lvl3pPr>
            <a:lvl4pPr marL="1371600" indent="0" rtl="0">
              <a:spcBef>
                <a:spcPts val="0"/>
              </a:spcBef>
              <a:buFont typeface="Georgia"/>
              <a:buNone/>
              <a:defRPr sz="1600" b="1"/>
            </a:lvl4pPr>
            <a:lvl5pPr marL="1828800" indent="0" rtl="0">
              <a:spcBef>
                <a:spcPts val="0"/>
              </a:spcBef>
              <a:buFont typeface="Georgia"/>
              <a:buNone/>
              <a:defRPr sz="1600" b="1"/>
            </a:lvl5pPr>
            <a:lvl6pPr marL="2286000" indent="0" rtl="0">
              <a:spcBef>
                <a:spcPts val="0"/>
              </a:spcBef>
              <a:buFont typeface="Georgia"/>
              <a:buNone/>
              <a:defRPr sz="1600" b="1"/>
            </a:lvl6pPr>
            <a:lvl7pPr marL="2743200" indent="0" rtl="0">
              <a:spcBef>
                <a:spcPts val="0"/>
              </a:spcBef>
              <a:buFont typeface="Georgia"/>
              <a:buNone/>
              <a:defRPr sz="1600" b="1"/>
            </a:lvl7pPr>
            <a:lvl8pPr marL="3200400" indent="0" rtl="0">
              <a:spcBef>
                <a:spcPts val="0"/>
              </a:spcBef>
              <a:buFont typeface="Georgia"/>
              <a:buNone/>
              <a:defRPr sz="1600" b="1"/>
            </a:lvl8pPr>
            <a:lvl9pPr marL="3657600" indent="0" rtl="0">
              <a:spcBef>
                <a:spcPts val="0"/>
              </a:spcBef>
              <a:buFont typeface="Georgia"/>
              <a:buNone/>
              <a:defRPr sz="1600" b="1"/>
            </a:lvl9pPr>
          </a:lstStyle>
          <a:p>
            <a:endParaRPr/>
          </a:p>
        </p:txBody>
      </p:sp>
      <p:sp>
        <p:nvSpPr>
          <p:cNvPr id="25" name="Shape 25"/>
          <p:cNvSpPr txBox="1">
            <a:spLocks noGrp="1"/>
          </p:cNvSpPr>
          <p:nvPr>
            <p:ph type="body" idx="2"/>
          </p:nvPr>
        </p:nvSpPr>
        <p:spPr>
          <a:xfrm>
            <a:off x="609600" y="2637625"/>
            <a:ext cx="5386800" cy="2971799"/>
          </a:xfrm>
          <a:prstGeom prst="rect">
            <a:avLst/>
          </a:prstGeom>
          <a:noFill/>
          <a:ln>
            <a:noFill/>
          </a:ln>
        </p:spPr>
        <p:txBody>
          <a:bodyPr lIns="91425" tIns="91425" rIns="91425" bIns="91425" anchor="t" anchorCtr="0"/>
          <a:lstStyle>
            <a:lvl1pPr rtl="0">
              <a:spcBef>
                <a:spcPts val="0"/>
              </a:spcBef>
              <a:defRPr sz="2400" b="0" i="0">
                <a:solidFill>
                  <a:srgbClr val="606060"/>
                </a:solidFill>
                <a:latin typeface="Trebuchet MS"/>
                <a:ea typeface="Trebuchet MS"/>
                <a:cs typeface="Trebuchet MS"/>
                <a:sym typeface="Trebuchet MS"/>
              </a:defRPr>
            </a:lvl1pPr>
            <a:lvl2pPr rtl="0">
              <a:spcBef>
                <a:spcPts val="0"/>
              </a:spcBef>
              <a:buClr>
                <a:srgbClr val="ECD63F"/>
              </a:buClr>
              <a:buFont typeface="Arial"/>
              <a:buChar char="•"/>
              <a:defRPr sz="2000" b="0" i="0">
                <a:solidFill>
                  <a:srgbClr val="606060"/>
                </a:solidFill>
                <a:latin typeface="Trebuchet MS"/>
                <a:ea typeface="Trebuchet MS"/>
                <a:cs typeface="Trebuchet MS"/>
                <a:sym typeface="Trebuchet MS"/>
              </a:defRPr>
            </a:lvl2pPr>
            <a:lvl3pPr rtl="0">
              <a:spcBef>
                <a:spcPts val="0"/>
              </a:spcBef>
              <a:buClr>
                <a:srgbClr val="ECD63F"/>
              </a:buClr>
              <a:buFont typeface="Arial"/>
              <a:buChar char="•"/>
              <a:defRPr sz="1800" b="0" i="0">
                <a:solidFill>
                  <a:srgbClr val="606060"/>
                </a:solidFill>
                <a:latin typeface="Trebuchet MS"/>
                <a:ea typeface="Trebuchet MS"/>
                <a:cs typeface="Trebuchet MS"/>
                <a:sym typeface="Trebuchet MS"/>
              </a:defRPr>
            </a:lvl3pPr>
            <a:lvl4pPr rtl="0">
              <a:spcBef>
                <a:spcPts val="0"/>
              </a:spcBef>
              <a:buClr>
                <a:srgbClr val="ECD63F"/>
              </a:buClr>
              <a:buFont typeface="Arial"/>
              <a:buChar char="•"/>
              <a:defRPr sz="1600" b="0" i="0">
                <a:solidFill>
                  <a:srgbClr val="606060"/>
                </a:solidFill>
                <a:latin typeface="Trebuchet MS"/>
                <a:ea typeface="Trebuchet MS"/>
                <a:cs typeface="Trebuchet MS"/>
                <a:sym typeface="Trebuchet MS"/>
              </a:defRPr>
            </a:lvl4pPr>
            <a:lvl5pPr rtl="0">
              <a:spcBef>
                <a:spcPts val="0"/>
              </a:spcBef>
              <a:buClr>
                <a:srgbClr val="ECD63F"/>
              </a:buClr>
              <a:buFont typeface="Trebuchet MS"/>
              <a:buNone/>
              <a:defRPr sz="1600" b="0" i="1">
                <a:solidFill>
                  <a:srgbClr val="606060"/>
                </a:solidFill>
                <a:latin typeface="Trebuchet MS"/>
                <a:ea typeface="Trebuchet MS"/>
                <a:cs typeface="Trebuchet MS"/>
                <a:sym typeface="Trebuchet MS"/>
              </a:defRPr>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
        <p:nvSpPr>
          <p:cNvPr id="26" name="Shape 26"/>
          <p:cNvSpPr txBox="1">
            <a:spLocks noGrp="1"/>
          </p:cNvSpPr>
          <p:nvPr>
            <p:ph type="body" idx="3"/>
          </p:nvPr>
        </p:nvSpPr>
        <p:spPr>
          <a:xfrm>
            <a:off x="6193366" y="2057400"/>
            <a:ext cx="5388900" cy="438900"/>
          </a:xfrm>
          <a:prstGeom prst="rect">
            <a:avLst/>
          </a:prstGeom>
          <a:noFill/>
          <a:ln>
            <a:noFill/>
          </a:ln>
        </p:spPr>
        <p:txBody>
          <a:bodyPr lIns="91425" tIns="91425" rIns="91425" bIns="91425" anchor="b" anchorCtr="0"/>
          <a:lstStyle>
            <a:lvl1pPr marL="0" indent="0" rtl="0">
              <a:spcBef>
                <a:spcPts val="0"/>
              </a:spcBef>
              <a:buClr>
                <a:srgbClr val="1C6CB5"/>
              </a:buClr>
              <a:buFont typeface="Trebuchet MS"/>
              <a:buNone/>
              <a:defRPr sz="2400" b="0" i="0">
                <a:solidFill>
                  <a:srgbClr val="1C6CB5"/>
                </a:solidFill>
                <a:latin typeface="Trebuchet MS"/>
                <a:ea typeface="Trebuchet MS"/>
                <a:cs typeface="Trebuchet MS"/>
                <a:sym typeface="Trebuchet MS"/>
              </a:defRPr>
            </a:lvl1pPr>
            <a:lvl2pPr marL="457200" indent="0" rtl="0">
              <a:spcBef>
                <a:spcPts val="0"/>
              </a:spcBef>
              <a:buFont typeface="Georgia"/>
              <a:buNone/>
              <a:defRPr sz="2000" b="1"/>
            </a:lvl2pPr>
            <a:lvl3pPr marL="914400" indent="0" rtl="0">
              <a:spcBef>
                <a:spcPts val="0"/>
              </a:spcBef>
              <a:buFont typeface="Georgia"/>
              <a:buNone/>
              <a:defRPr sz="1800" b="1"/>
            </a:lvl3pPr>
            <a:lvl4pPr marL="1371600" indent="0" rtl="0">
              <a:spcBef>
                <a:spcPts val="0"/>
              </a:spcBef>
              <a:buFont typeface="Georgia"/>
              <a:buNone/>
              <a:defRPr sz="1600" b="1"/>
            </a:lvl4pPr>
            <a:lvl5pPr marL="1828800" indent="0" rtl="0">
              <a:spcBef>
                <a:spcPts val="0"/>
              </a:spcBef>
              <a:buFont typeface="Georgia"/>
              <a:buNone/>
              <a:defRPr sz="1600" b="1"/>
            </a:lvl5pPr>
            <a:lvl6pPr marL="2286000" indent="0" rtl="0">
              <a:spcBef>
                <a:spcPts val="0"/>
              </a:spcBef>
              <a:buFont typeface="Georgia"/>
              <a:buNone/>
              <a:defRPr sz="1600" b="1"/>
            </a:lvl6pPr>
            <a:lvl7pPr marL="2743200" indent="0" rtl="0">
              <a:spcBef>
                <a:spcPts val="0"/>
              </a:spcBef>
              <a:buFont typeface="Georgia"/>
              <a:buNone/>
              <a:defRPr sz="1600" b="1"/>
            </a:lvl7pPr>
            <a:lvl8pPr marL="3200400" indent="0" rtl="0">
              <a:spcBef>
                <a:spcPts val="0"/>
              </a:spcBef>
              <a:buFont typeface="Georgia"/>
              <a:buNone/>
              <a:defRPr sz="1600" b="1"/>
            </a:lvl8pPr>
            <a:lvl9pPr marL="3657600" indent="0" rtl="0">
              <a:spcBef>
                <a:spcPts val="0"/>
              </a:spcBef>
              <a:buFont typeface="Georgia"/>
              <a:buNone/>
              <a:defRPr sz="1600" b="1"/>
            </a:lvl9pPr>
          </a:lstStyle>
          <a:p>
            <a:endParaRPr/>
          </a:p>
        </p:txBody>
      </p:sp>
      <p:sp>
        <p:nvSpPr>
          <p:cNvPr id="27" name="Shape 27"/>
          <p:cNvSpPr txBox="1">
            <a:spLocks noGrp="1"/>
          </p:cNvSpPr>
          <p:nvPr>
            <p:ph type="body" idx="4"/>
          </p:nvPr>
        </p:nvSpPr>
        <p:spPr>
          <a:xfrm>
            <a:off x="6193366" y="2637625"/>
            <a:ext cx="5388900" cy="2971799"/>
          </a:xfrm>
          <a:prstGeom prst="rect">
            <a:avLst/>
          </a:prstGeom>
          <a:noFill/>
          <a:ln>
            <a:noFill/>
          </a:ln>
        </p:spPr>
        <p:txBody>
          <a:bodyPr lIns="91425" tIns="91425" rIns="91425" bIns="91425" anchor="t" anchorCtr="0"/>
          <a:lstStyle>
            <a:lvl1pPr rtl="0">
              <a:spcBef>
                <a:spcPts val="0"/>
              </a:spcBef>
              <a:defRPr sz="2400">
                <a:solidFill>
                  <a:srgbClr val="606060"/>
                </a:solidFill>
              </a:defRPr>
            </a:lvl1pPr>
            <a:lvl2pPr rtl="0">
              <a:spcBef>
                <a:spcPts val="0"/>
              </a:spcBef>
              <a:buClr>
                <a:srgbClr val="ECD63F"/>
              </a:buClr>
              <a:buFont typeface="Arial"/>
              <a:buChar char="•"/>
              <a:defRPr sz="2000">
                <a:solidFill>
                  <a:srgbClr val="606060"/>
                </a:solidFill>
              </a:defRPr>
            </a:lvl2pPr>
            <a:lvl3pPr rtl="0">
              <a:spcBef>
                <a:spcPts val="0"/>
              </a:spcBef>
              <a:buClr>
                <a:srgbClr val="ECD63F"/>
              </a:buClr>
              <a:buFont typeface="Arial"/>
              <a:buChar char="•"/>
              <a:defRPr sz="1800">
                <a:solidFill>
                  <a:srgbClr val="606060"/>
                </a:solidFill>
              </a:defRPr>
            </a:lvl3pPr>
            <a:lvl4pPr rtl="0">
              <a:spcBef>
                <a:spcPts val="0"/>
              </a:spcBef>
              <a:buClr>
                <a:srgbClr val="ECD63F"/>
              </a:buClr>
              <a:buFont typeface="Arial"/>
              <a:buChar char="•"/>
              <a:defRPr sz="1600">
                <a:solidFill>
                  <a:srgbClr val="606060"/>
                </a:solidFill>
              </a:defRPr>
            </a:lvl4pPr>
            <a:lvl5pPr rtl="0">
              <a:spcBef>
                <a:spcPts val="0"/>
              </a:spcBef>
              <a:buClr>
                <a:srgbClr val="ECD63F"/>
              </a:buClr>
              <a:buFont typeface="Georgia"/>
              <a:buNone/>
              <a:defRPr sz="1600" i="1">
                <a:solidFill>
                  <a:srgbClr val="606060"/>
                </a:solidFill>
              </a:defRPr>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09600" y="1143000"/>
            <a:ext cx="4011000" cy="1295400"/>
          </a:xfrm>
          <a:prstGeom prst="rect">
            <a:avLst/>
          </a:prstGeom>
          <a:solidFill>
            <a:srgbClr val="F49709"/>
          </a:solidFill>
          <a:ln>
            <a:noFill/>
          </a:ln>
        </p:spPr>
        <p:txBody>
          <a:bodyPr lIns="91425" tIns="91425" rIns="91425" bIns="91425" anchor="b" anchorCtr="0"/>
          <a:lstStyle>
            <a:lvl1pPr algn="l" rtl="0">
              <a:spcBef>
                <a:spcPts val="0"/>
              </a:spcBef>
              <a:defRPr sz="2000" b="0" i="0">
                <a:latin typeface="Trebuchet MS"/>
                <a:ea typeface="Trebuchet MS"/>
                <a:cs typeface="Trebuchet MS"/>
                <a:sym typeface="Trebuchet MS"/>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30" name="Shape 30"/>
          <p:cNvSpPr txBox="1">
            <a:spLocks noGrp="1"/>
          </p:cNvSpPr>
          <p:nvPr>
            <p:ph type="body" idx="1"/>
          </p:nvPr>
        </p:nvSpPr>
        <p:spPr>
          <a:xfrm>
            <a:off x="4766733" y="1143000"/>
            <a:ext cx="6815699" cy="4495800"/>
          </a:xfrm>
          <a:prstGeom prst="rect">
            <a:avLst/>
          </a:prstGeom>
          <a:noFill/>
          <a:ln>
            <a:noFill/>
          </a:ln>
        </p:spPr>
        <p:txBody>
          <a:bodyPr lIns="91425" tIns="91425" rIns="91425" bIns="91425" anchor="t" anchorCtr="0"/>
          <a:lstStyle>
            <a:lvl1pPr rtl="0">
              <a:spcBef>
                <a:spcPts val="0"/>
              </a:spcBef>
              <a:defRPr sz="3200">
                <a:solidFill>
                  <a:srgbClr val="606060"/>
                </a:solidFill>
                <a:latin typeface="Georgia"/>
                <a:ea typeface="Georgia"/>
                <a:cs typeface="Georgia"/>
                <a:sym typeface="Georgia"/>
              </a:defRPr>
            </a:lvl1pPr>
            <a:lvl2pPr rtl="0">
              <a:spcBef>
                <a:spcPts val="0"/>
              </a:spcBef>
              <a:buClr>
                <a:srgbClr val="606060"/>
              </a:buClr>
              <a:buFont typeface="Arial"/>
              <a:buChar char="•"/>
              <a:defRPr sz="2800" b="0" i="0">
                <a:solidFill>
                  <a:srgbClr val="606060"/>
                </a:solidFill>
                <a:latin typeface="Trebuchet MS"/>
                <a:ea typeface="Trebuchet MS"/>
                <a:cs typeface="Trebuchet MS"/>
                <a:sym typeface="Trebuchet MS"/>
              </a:defRPr>
            </a:lvl2pPr>
            <a:lvl3pPr rtl="0">
              <a:spcBef>
                <a:spcPts val="0"/>
              </a:spcBef>
              <a:buClr>
                <a:srgbClr val="606060"/>
              </a:buClr>
              <a:buFont typeface="Arial"/>
              <a:buChar char="•"/>
              <a:defRPr sz="2400" b="0" i="0">
                <a:solidFill>
                  <a:srgbClr val="606060"/>
                </a:solidFill>
                <a:latin typeface="Trebuchet MS"/>
                <a:ea typeface="Trebuchet MS"/>
                <a:cs typeface="Trebuchet MS"/>
                <a:sym typeface="Trebuchet MS"/>
              </a:defRPr>
            </a:lvl3pPr>
            <a:lvl4pPr rtl="0">
              <a:spcBef>
                <a:spcPts val="0"/>
              </a:spcBef>
              <a:buClr>
                <a:srgbClr val="606060"/>
              </a:buClr>
              <a:buFont typeface="Arial"/>
              <a:buChar char="•"/>
              <a:defRPr sz="2000" b="0" i="0">
                <a:solidFill>
                  <a:srgbClr val="606060"/>
                </a:solidFill>
                <a:latin typeface="Trebuchet MS"/>
                <a:ea typeface="Trebuchet MS"/>
                <a:cs typeface="Trebuchet MS"/>
                <a:sym typeface="Trebuchet MS"/>
              </a:defRPr>
            </a:lvl4pPr>
            <a:lvl5pPr rtl="0">
              <a:spcBef>
                <a:spcPts val="0"/>
              </a:spcBef>
              <a:buClr>
                <a:srgbClr val="ECD63F"/>
              </a:buClr>
              <a:buFont typeface="Trebuchet MS"/>
              <a:buNone/>
              <a:defRPr sz="2000" b="0" i="1">
                <a:solidFill>
                  <a:srgbClr val="606060"/>
                </a:solidFill>
                <a:latin typeface="Trebuchet MS"/>
                <a:ea typeface="Trebuchet MS"/>
                <a:cs typeface="Trebuchet MS"/>
                <a:sym typeface="Trebuchet MS"/>
              </a:defRPr>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a:endParaRPr/>
          </a:p>
        </p:txBody>
      </p:sp>
      <p:sp>
        <p:nvSpPr>
          <p:cNvPr id="31" name="Shape 31"/>
          <p:cNvSpPr txBox="1">
            <a:spLocks noGrp="1"/>
          </p:cNvSpPr>
          <p:nvPr>
            <p:ph type="body" idx="2"/>
          </p:nvPr>
        </p:nvSpPr>
        <p:spPr>
          <a:xfrm>
            <a:off x="609600" y="2590800"/>
            <a:ext cx="4011000" cy="3048000"/>
          </a:xfrm>
          <a:prstGeom prst="rect">
            <a:avLst/>
          </a:prstGeom>
          <a:noFill/>
          <a:ln>
            <a:noFill/>
          </a:ln>
        </p:spPr>
        <p:txBody>
          <a:bodyPr lIns="91425" tIns="91425" rIns="91425" bIns="91425" anchor="t" anchorCtr="0"/>
          <a:lstStyle>
            <a:lvl1pPr marL="0" indent="0" rtl="0">
              <a:spcBef>
                <a:spcPts val="0"/>
              </a:spcBef>
              <a:buClr>
                <a:srgbClr val="606060"/>
              </a:buClr>
              <a:buFont typeface="Trebuchet MS"/>
              <a:buNone/>
              <a:defRPr sz="1400" b="0" i="0">
                <a:solidFill>
                  <a:srgbClr val="606060"/>
                </a:solidFill>
                <a:latin typeface="Trebuchet MS"/>
                <a:ea typeface="Trebuchet MS"/>
                <a:cs typeface="Trebuchet MS"/>
                <a:sym typeface="Trebuchet MS"/>
              </a:defRPr>
            </a:lvl1pPr>
            <a:lvl2pPr marL="457200" indent="0" rtl="0">
              <a:spcBef>
                <a:spcPts val="0"/>
              </a:spcBef>
              <a:buFont typeface="Georgia"/>
              <a:buNone/>
              <a:defRPr sz="1200"/>
            </a:lvl2pPr>
            <a:lvl3pPr marL="914400" indent="0" rtl="0">
              <a:spcBef>
                <a:spcPts val="0"/>
              </a:spcBef>
              <a:buFont typeface="Georgia"/>
              <a:buNone/>
              <a:defRPr sz="1000"/>
            </a:lvl3pPr>
            <a:lvl4pPr marL="1371600" indent="0" rtl="0">
              <a:spcBef>
                <a:spcPts val="0"/>
              </a:spcBef>
              <a:buFont typeface="Georgia"/>
              <a:buNone/>
              <a:defRPr sz="900"/>
            </a:lvl4pPr>
            <a:lvl5pPr marL="1828800" indent="0" rtl="0">
              <a:spcBef>
                <a:spcPts val="0"/>
              </a:spcBef>
              <a:buFont typeface="Georgia"/>
              <a:buNone/>
              <a:defRPr sz="900"/>
            </a:lvl5pPr>
            <a:lvl6pPr marL="2286000" indent="0" rtl="0">
              <a:spcBef>
                <a:spcPts val="0"/>
              </a:spcBef>
              <a:buFont typeface="Georgia"/>
              <a:buNone/>
              <a:defRPr sz="900"/>
            </a:lvl6pPr>
            <a:lvl7pPr marL="2743200" indent="0" rtl="0">
              <a:spcBef>
                <a:spcPts val="0"/>
              </a:spcBef>
              <a:buFont typeface="Georgia"/>
              <a:buNone/>
              <a:defRPr sz="900"/>
            </a:lvl7pPr>
            <a:lvl8pPr marL="3200400" indent="0" rtl="0">
              <a:spcBef>
                <a:spcPts val="0"/>
              </a:spcBef>
              <a:buFont typeface="Georgia"/>
              <a:buNone/>
              <a:defRPr sz="900"/>
            </a:lvl8pPr>
            <a:lvl9pPr marL="3657600" indent="0" rtl="0">
              <a:spcBef>
                <a:spcPts val="0"/>
              </a:spcBef>
              <a:buFont typeface="Georgia"/>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438400" y="4495800"/>
            <a:ext cx="7112099" cy="566699"/>
          </a:xfrm>
          <a:prstGeom prst="rect">
            <a:avLst/>
          </a:prstGeom>
          <a:noFill/>
          <a:ln>
            <a:noFill/>
          </a:ln>
        </p:spPr>
        <p:txBody>
          <a:bodyPr lIns="91425" tIns="91425" rIns="91425" bIns="91425" anchor="b" anchorCtr="0"/>
          <a:lstStyle>
            <a:lvl1pPr algn="ctr" rtl="0">
              <a:spcBef>
                <a:spcPts val="0"/>
              </a:spcBef>
              <a:defRPr sz="2000" b="0" i="0">
                <a:solidFill>
                  <a:srgbClr val="606060"/>
                </a:solidFill>
                <a:latin typeface="Georgia"/>
                <a:ea typeface="Georgia"/>
                <a:cs typeface="Georgia"/>
                <a:sym typeface="Georgia"/>
              </a:defRPr>
            </a:lvl1pPr>
            <a:lvl2pPr rtl="0">
              <a:spcBef>
                <a:spcPts val="0"/>
              </a:spcBef>
              <a:defRPr sz="3600">
                <a:solidFill>
                  <a:schemeClr val="lt1"/>
                </a:solidFill>
                <a:latin typeface="Georgia"/>
                <a:ea typeface="Georgia"/>
                <a:cs typeface="Georgia"/>
                <a:sym typeface="Georgia"/>
              </a:defRPr>
            </a:lvl2pPr>
            <a:lvl3pPr rtl="0">
              <a:spcBef>
                <a:spcPts val="0"/>
              </a:spcBef>
              <a:defRPr sz="3600">
                <a:solidFill>
                  <a:schemeClr val="lt1"/>
                </a:solidFill>
                <a:latin typeface="Georgia"/>
                <a:ea typeface="Georgia"/>
                <a:cs typeface="Georgia"/>
                <a:sym typeface="Georgia"/>
              </a:defRPr>
            </a:lvl3pPr>
            <a:lvl4pPr rtl="0">
              <a:spcBef>
                <a:spcPts val="0"/>
              </a:spcBef>
              <a:defRPr sz="3600">
                <a:solidFill>
                  <a:schemeClr val="lt1"/>
                </a:solidFill>
                <a:latin typeface="Georgia"/>
                <a:ea typeface="Georgia"/>
                <a:cs typeface="Georgia"/>
                <a:sym typeface="Georgia"/>
              </a:defRPr>
            </a:lvl4pPr>
            <a:lvl5pPr rtl="0">
              <a:spcBef>
                <a:spcPts val="0"/>
              </a:spcBef>
              <a:defRPr sz="3600">
                <a:solidFill>
                  <a:schemeClr val="lt1"/>
                </a:solidFill>
                <a:latin typeface="Georgia"/>
                <a:ea typeface="Georgia"/>
                <a:cs typeface="Georgia"/>
                <a:sym typeface="Georgia"/>
              </a:defRPr>
            </a:lvl5pPr>
            <a:lvl6pPr rtl="0">
              <a:spcBef>
                <a:spcPts val="0"/>
              </a:spcBef>
              <a:defRPr sz="3600">
                <a:solidFill>
                  <a:schemeClr val="lt1"/>
                </a:solidFill>
                <a:latin typeface="Times New Roman"/>
                <a:ea typeface="Times New Roman"/>
                <a:cs typeface="Times New Roman"/>
                <a:sym typeface="Times New Roman"/>
              </a:defRPr>
            </a:lvl6pPr>
            <a:lvl7pPr rtl="0">
              <a:spcBef>
                <a:spcPts val="0"/>
              </a:spcBef>
              <a:defRPr sz="3600">
                <a:solidFill>
                  <a:schemeClr val="lt1"/>
                </a:solidFill>
                <a:latin typeface="Times New Roman"/>
                <a:ea typeface="Times New Roman"/>
                <a:cs typeface="Times New Roman"/>
                <a:sym typeface="Times New Roman"/>
              </a:defRPr>
            </a:lvl7pPr>
            <a:lvl8pPr rtl="0">
              <a:spcBef>
                <a:spcPts val="0"/>
              </a:spcBef>
              <a:defRPr sz="3600">
                <a:solidFill>
                  <a:schemeClr val="lt1"/>
                </a:solidFill>
                <a:latin typeface="Times New Roman"/>
                <a:ea typeface="Times New Roman"/>
                <a:cs typeface="Times New Roman"/>
                <a:sym typeface="Times New Roman"/>
              </a:defRPr>
            </a:lvl8pPr>
            <a:lvl9pPr rtl="0">
              <a:spcBef>
                <a:spcPts val="0"/>
              </a:spcBef>
              <a:defRPr sz="3600">
                <a:solidFill>
                  <a:schemeClr val="lt1"/>
                </a:solidFill>
                <a:latin typeface="Times New Roman"/>
                <a:ea typeface="Times New Roman"/>
                <a:cs typeface="Times New Roman"/>
                <a:sym typeface="Times New Roman"/>
              </a:defRPr>
            </a:lvl9pPr>
          </a:lstStyle>
          <a:p>
            <a:endParaRPr/>
          </a:p>
        </p:txBody>
      </p:sp>
      <p:sp>
        <p:nvSpPr>
          <p:cNvPr id="34" name="Shape 34"/>
          <p:cNvSpPr>
            <a:spLocks noGrp="1"/>
          </p:cNvSpPr>
          <p:nvPr>
            <p:ph type="pic" idx="2"/>
          </p:nvPr>
        </p:nvSpPr>
        <p:spPr>
          <a:xfrm>
            <a:off x="2438400" y="1295400"/>
            <a:ext cx="7112099" cy="3124199"/>
          </a:xfrm>
          <a:prstGeom prst="rect">
            <a:avLst/>
          </a:prstGeom>
          <a:solidFill>
            <a:schemeClr val="accent3"/>
          </a:solidFill>
          <a:ln w="38100" cap="flat" cmpd="sng">
            <a:solidFill>
              <a:schemeClr val="lt1"/>
            </a:solidFill>
            <a:prstDash val="solid"/>
            <a:round/>
            <a:headEnd type="none" w="med" len="med"/>
            <a:tailEnd type="none" w="med" len="med"/>
          </a:ln>
        </p:spPr>
        <p:txBody>
          <a:bodyPr lIns="91425" tIns="91425" rIns="91425" bIns="91425" anchor="t" anchorCtr="0"/>
          <a:lstStyle>
            <a:lvl1pPr marL="0" marR="0" indent="0" algn="ctr" rtl="0">
              <a:spcBef>
                <a:spcPts val="0"/>
              </a:spcBef>
              <a:buClr>
                <a:schemeClr val="dk1"/>
              </a:buClr>
              <a:buFont typeface="Georgia"/>
              <a:buNone/>
              <a:defRPr sz="3200" b="0" i="0" u="none" strike="noStrike" cap="none" baseline="0">
                <a:solidFill>
                  <a:schemeClr val="dk1"/>
                </a:solidFill>
                <a:latin typeface="Georgia"/>
                <a:ea typeface="Georgia"/>
                <a:cs typeface="Georgia"/>
                <a:sym typeface="Georgia"/>
              </a:defRPr>
            </a:lvl1pPr>
            <a:lvl2pPr marL="457200" marR="0" indent="0" algn="l" rtl="0">
              <a:spcBef>
                <a:spcPts val="0"/>
              </a:spcBef>
              <a:buClr>
                <a:schemeClr val="dk1"/>
              </a:buClr>
              <a:buFont typeface="Georgia"/>
              <a:buNone/>
              <a:defRPr sz="2800" b="0" i="0" u="none" strike="noStrike" cap="none" baseline="0">
                <a:solidFill>
                  <a:schemeClr val="dk1"/>
                </a:solidFill>
                <a:latin typeface="Georgia"/>
                <a:ea typeface="Georgia"/>
                <a:cs typeface="Georgia"/>
                <a:sym typeface="Georgia"/>
              </a:defRPr>
            </a:lvl2pPr>
            <a:lvl3pPr marL="914400" marR="0" indent="0" algn="l" rtl="0">
              <a:spcBef>
                <a:spcPts val="0"/>
              </a:spcBef>
              <a:buClr>
                <a:schemeClr val="dk1"/>
              </a:buClr>
              <a:buFont typeface="Georgia"/>
              <a:buNone/>
              <a:defRPr sz="2400" b="0" i="0" u="none" strike="noStrike" cap="none" baseline="0">
                <a:solidFill>
                  <a:schemeClr val="dk1"/>
                </a:solidFill>
                <a:latin typeface="Georgia"/>
                <a:ea typeface="Georgia"/>
                <a:cs typeface="Georgia"/>
                <a:sym typeface="Georgia"/>
              </a:defRPr>
            </a:lvl3pPr>
            <a:lvl4pPr marL="13716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4pPr>
            <a:lvl5pPr marL="18288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5pPr>
            <a:lvl6pPr marL="22860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6pPr>
            <a:lvl7pPr marL="27432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7pPr>
            <a:lvl8pPr marL="32004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8pPr>
            <a:lvl9pPr marL="3657600" marR="0" indent="0" algn="l" rtl="0">
              <a:spcBef>
                <a:spcPts val="0"/>
              </a:spcBef>
              <a:buClr>
                <a:schemeClr val="dk1"/>
              </a:buClr>
              <a:buFont typeface="Georgia"/>
              <a:buNone/>
              <a:defRPr sz="2000" b="0" i="0" u="none" strike="noStrike" cap="none" baseline="0">
                <a:solidFill>
                  <a:schemeClr val="dk1"/>
                </a:solidFill>
                <a:latin typeface="Georgia"/>
                <a:ea typeface="Georgia"/>
                <a:cs typeface="Georgia"/>
                <a:sym typeface="Georgia"/>
              </a:defRPr>
            </a:lvl9pPr>
          </a:lstStyle>
          <a:p>
            <a:endParaRPr/>
          </a:p>
        </p:txBody>
      </p:sp>
      <p:sp>
        <p:nvSpPr>
          <p:cNvPr id="35" name="Shape 35"/>
          <p:cNvSpPr txBox="1">
            <a:spLocks noGrp="1"/>
          </p:cNvSpPr>
          <p:nvPr>
            <p:ph type="body" idx="1"/>
          </p:nvPr>
        </p:nvSpPr>
        <p:spPr>
          <a:xfrm>
            <a:off x="2438400" y="5062537"/>
            <a:ext cx="7112099" cy="804899"/>
          </a:xfrm>
          <a:prstGeom prst="rect">
            <a:avLst/>
          </a:prstGeom>
          <a:noFill/>
          <a:ln>
            <a:noFill/>
          </a:ln>
        </p:spPr>
        <p:txBody>
          <a:bodyPr lIns="91425" tIns="91425" rIns="91425" bIns="91425" anchor="t" anchorCtr="0"/>
          <a:lstStyle>
            <a:lvl1pPr marL="0" indent="0" algn="ctr" rtl="0">
              <a:spcBef>
                <a:spcPts val="0"/>
              </a:spcBef>
              <a:buClr>
                <a:srgbClr val="606060"/>
              </a:buClr>
              <a:buFont typeface="Trebuchet MS"/>
              <a:buNone/>
              <a:defRPr sz="1400" b="0" i="0">
                <a:solidFill>
                  <a:srgbClr val="606060"/>
                </a:solidFill>
                <a:latin typeface="Trebuchet MS"/>
                <a:ea typeface="Trebuchet MS"/>
                <a:cs typeface="Trebuchet MS"/>
                <a:sym typeface="Trebuchet MS"/>
              </a:defRPr>
            </a:lvl1pPr>
            <a:lvl2pPr marL="457200" indent="0" rtl="0">
              <a:spcBef>
                <a:spcPts val="0"/>
              </a:spcBef>
              <a:buFont typeface="Georgia"/>
              <a:buNone/>
              <a:defRPr sz="1200"/>
            </a:lvl2pPr>
            <a:lvl3pPr marL="914400" indent="0" rtl="0">
              <a:spcBef>
                <a:spcPts val="0"/>
              </a:spcBef>
              <a:buFont typeface="Georgia"/>
              <a:buNone/>
              <a:defRPr sz="1000"/>
            </a:lvl3pPr>
            <a:lvl4pPr marL="1371600" indent="0" rtl="0">
              <a:spcBef>
                <a:spcPts val="0"/>
              </a:spcBef>
              <a:buFont typeface="Georgia"/>
              <a:buNone/>
              <a:defRPr sz="900"/>
            </a:lvl4pPr>
            <a:lvl5pPr marL="1828800" indent="0" rtl="0">
              <a:spcBef>
                <a:spcPts val="0"/>
              </a:spcBef>
              <a:buFont typeface="Georgia"/>
              <a:buNone/>
              <a:defRPr sz="900"/>
            </a:lvl5pPr>
            <a:lvl6pPr marL="2286000" indent="0" rtl="0">
              <a:spcBef>
                <a:spcPts val="0"/>
              </a:spcBef>
              <a:buFont typeface="Georgia"/>
              <a:buNone/>
              <a:defRPr sz="900"/>
            </a:lvl6pPr>
            <a:lvl7pPr marL="2743200" indent="0" rtl="0">
              <a:spcBef>
                <a:spcPts val="0"/>
              </a:spcBef>
              <a:buFont typeface="Georgia"/>
              <a:buNone/>
              <a:defRPr sz="900"/>
            </a:lvl7pPr>
            <a:lvl8pPr marL="3200400" indent="0" rtl="0">
              <a:spcBef>
                <a:spcPts val="0"/>
              </a:spcBef>
              <a:buFont typeface="Georgia"/>
              <a:buNone/>
              <a:defRPr sz="900"/>
            </a:lvl8pPr>
            <a:lvl9pPr marL="3657600" indent="0" rtl="0">
              <a:spcBef>
                <a:spcPts val="0"/>
              </a:spcBef>
              <a:buFont typeface="Georgia"/>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914400" y="1371600"/>
            <a:ext cx="10363200" cy="1447800"/>
          </a:xfrm>
          <a:prstGeom prst="rect">
            <a:avLst/>
          </a:prstGeom>
          <a:noFill/>
          <a:ln>
            <a:noFill/>
          </a:ln>
        </p:spPr>
        <p:txBody>
          <a:bodyPr lIns="91425" tIns="91425" rIns="91425" bIns="91425" anchor="t" anchorCtr="0"/>
          <a:lstStyle>
            <a:lvl1pPr algn="ctr" rtl="0">
              <a:spcBef>
                <a:spcPts val="0"/>
              </a:spcBef>
              <a:defRPr sz="3600">
                <a:solidFill>
                  <a:srgbClr val="606060"/>
                </a:solidFill>
                <a:latin typeface="Georgia"/>
                <a:ea typeface="Georgia"/>
                <a:cs typeface="Georgia"/>
                <a:sym typeface="Georgia"/>
              </a:defRPr>
            </a:lvl1pPr>
            <a:lvl2pPr rtl="0">
              <a:spcBef>
                <a:spcPts val="0"/>
              </a:spcBef>
              <a:defRPr sz="3600">
                <a:solidFill>
                  <a:srgbClr val="606060"/>
                </a:solidFill>
                <a:latin typeface="Georgia"/>
                <a:ea typeface="Georgia"/>
                <a:cs typeface="Georgia"/>
                <a:sym typeface="Georgia"/>
              </a:defRPr>
            </a:lvl2pPr>
            <a:lvl3pPr rtl="0">
              <a:spcBef>
                <a:spcPts val="0"/>
              </a:spcBef>
              <a:defRPr sz="3600">
                <a:solidFill>
                  <a:srgbClr val="606060"/>
                </a:solidFill>
                <a:latin typeface="Georgia"/>
                <a:ea typeface="Georgia"/>
                <a:cs typeface="Georgia"/>
                <a:sym typeface="Georgia"/>
              </a:defRPr>
            </a:lvl3pPr>
            <a:lvl4pPr rtl="0">
              <a:spcBef>
                <a:spcPts val="0"/>
              </a:spcBef>
              <a:defRPr sz="3600">
                <a:solidFill>
                  <a:srgbClr val="606060"/>
                </a:solidFill>
                <a:latin typeface="Georgia"/>
                <a:ea typeface="Georgia"/>
                <a:cs typeface="Georgia"/>
                <a:sym typeface="Georgia"/>
              </a:defRPr>
            </a:lvl4pPr>
            <a:lvl5pPr rtl="0">
              <a:spcBef>
                <a:spcPts val="0"/>
              </a:spcBef>
              <a:defRPr sz="3600">
                <a:solidFill>
                  <a:srgbClr val="606060"/>
                </a:solidFill>
                <a:latin typeface="Georgia"/>
                <a:ea typeface="Georgia"/>
                <a:cs typeface="Georgia"/>
                <a:sym typeface="Georgia"/>
              </a:defRPr>
            </a:lvl5pPr>
            <a:lvl6pPr rtl="0">
              <a:spcBef>
                <a:spcPts val="0"/>
              </a:spcBef>
              <a:defRPr sz="3600">
                <a:solidFill>
                  <a:srgbClr val="606060"/>
                </a:solidFill>
                <a:latin typeface="Georgia"/>
                <a:ea typeface="Georgia"/>
                <a:cs typeface="Georgia"/>
                <a:sym typeface="Georgia"/>
              </a:defRPr>
            </a:lvl6pPr>
            <a:lvl7pPr rtl="0">
              <a:spcBef>
                <a:spcPts val="0"/>
              </a:spcBef>
              <a:defRPr sz="3600">
                <a:solidFill>
                  <a:srgbClr val="606060"/>
                </a:solidFill>
                <a:latin typeface="Georgia"/>
                <a:ea typeface="Georgia"/>
                <a:cs typeface="Georgia"/>
                <a:sym typeface="Georgia"/>
              </a:defRPr>
            </a:lvl7pPr>
            <a:lvl8pPr rtl="0">
              <a:spcBef>
                <a:spcPts val="0"/>
              </a:spcBef>
              <a:defRPr sz="3600">
                <a:solidFill>
                  <a:srgbClr val="606060"/>
                </a:solidFill>
                <a:latin typeface="Georgia"/>
                <a:ea typeface="Georgia"/>
                <a:cs typeface="Georgia"/>
                <a:sym typeface="Georgia"/>
              </a:defRPr>
            </a:lvl8pPr>
            <a:lvl9pPr rtl="0">
              <a:spcBef>
                <a:spcPts val="0"/>
              </a:spcBef>
              <a:defRPr sz="3600">
                <a:solidFill>
                  <a:srgbClr val="606060"/>
                </a:solidFill>
                <a:latin typeface="Georgia"/>
                <a:ea typeface="Georgia"/>
                <a:cs typeface="Georgia"/>
                <a:sym typeface="Georgia"/>
              </a:defRPr>
            </a:lvl9pPr>
          </a:lstStyle>
          <a:p>
            <a:endParaRPr/>
          </a:p>
        </p:txBody>
      </p:sp>
      <p:sp>
        <p:nvSpPr>
          <p:cNvPr id="71" name="Shape 71"/>
          <p:cNvSpPr txBox="1">
            <a:spLocks noGrp="1"/>
          </p:cNvSpPr>
          <p:nvPr>
            <p:ph type="body" idx="1"/>
          </p:nvPr>
        </p:nvSpPr>
        <p:spPr>
          <a:xfrm>
            <a:off x="1828800" y="2819400"/>
            <a:ext cx="8534399" cy="1752600"/>
          </a:xfrm>
          <a:prstGeom prst="rect">
            <a:avLst/>
          </a:prstGeom>
          <a:noFill/>
          <a:ln>
            <a:noFill/>
          </a:ln>
        </p:spPr>
        <p:txBody>
          <a:bodyPr lIns="91425" tIns="91425" rIns="91425" bIns="91425" anchor="t" anchorCtr="0"/>
          <a:lstStyle>
            <a:lvl1pPr marL="0" indent="0" algn="ctr" rtl="0">
              <a:spcBef>
                <a:spcPts val="0"/>
              </a:spcBef>
              <a:defRPr sz="2400">
                <a:solidFill>
                  <a:srgbClr val="606060"/>
                </a:solidFill>
                <a:latin typeface="Trebuchet MS"/>
                <a:ea typeface="Trebuchet MS"/>
                <a:cs typeface="Trebuchet MS"/>
                <a:sym typeface="Trebuchet MS"/>
              </a:defRPr>
            </a:lvl1pPr>
            <a:lvl2pPr marL="0" indent="457200" algn="ctr" rtl="0">
              <a:spcBef>
                <a:spcPts val="0"/>
              </a:spcBef>
              <a:buFont typeface="Trebuchet MS"/>
              <a:buNone/>
              <a:defRPr sz="2400">
                <a:solidFill>
                  <a:srgbClr val="606060"/>
                </a:solidFill>
                <a:latin typeface="Trebuchet MS"/>
                <a:ea typeface="Trebuchet MS"/>
                <a:cs typeface="Trebuchet MS"/>
                <a:sym typeface="Trebuchet MS"/>
              </a:defRPr>
            </a:lvl2pPr>
            <a:lvl3pPr marL="0" indent="914400" algn="ctr" rtl="0">
              <a:spcBef>
                <a:spcPts val="0"/>
              </a:spcBef>
              <a:buFont typeface="Trebuchet MS"/>
              <a:buNone/>
              <a:defRPr sz="2400">
                <a:solidFill>
                  <a:srgbClr val="606060"/>
                </a:solidFill>
                <a:latin typeface="Trebuchet MS"/>
                <a:ea typeface="Trebuchet MS"/>
                <a:cs typeface="Trebuchet MS"/>
                <a:sym typeface="Trebuchet MS"/>
              </a:defRPr>
            </a:lvl3pPr>
            <a:lvl4pPr marL="0" indent="1371600" algn="ctr" rtl="0">
              <a:spcBef>
                <a:spcPts val="0"/>
              </a:spcBef>
              <a:buFont typeface="Trebuchet MS"/>
              <a:buNone/>
              <a:defRPr sz="2400">
                <a:solidFill>
                  <a:srgbClr val="606060"/>
                </a:solidFill>
                <a:latin typeface="Trebuchet MS"/>
                <a:ea typeface="Trebuchet MS"/>
                <a:cs typeface="Trebuchet MS"/>
                <a:sym typeface="Trebuchet MS"/>
              </a:defRPr>
            </a:lvl4pPr>
            <a:lvl5pPr marL="0" indent="1828800" algn="ctr" rtl="0">
              <a:spcBef>
                <a:spcPts val="0"/>
              </a:spcBef>
              <a:defRPr sz="2400">
                <a:solidFill>
                  <a:srgbClr val="606060"/>
                </a:solidFill>
                <a:latin typeface="Trebuchet MS"/>
                <a:ea typeface="Trebuchet MS"/>
                <a:cs typeface="Trebuchet MS"/>
                <a:sym typeface="Trebuchet MS"/>
              </a:defRPr>
            </a:lvl5pPr>
            <a:lvl6pPr rtl="0">
              <a:spcBef>
                <a:spcPts val="0"/>
              </a:spcBef>
              <a:defRPr sz="2400">
                <a:solidFill>
                  <a:srgbClr val="606060"/>
                </a:solidFill>
                <a:latin typeface="Trebuchet MS"/>
                <a:ea typeface="Trebuchet MS"/>
                <a:cs typeface="Trebuchet MS"/>
                <a:sym typeface="Trebuchet MS"/>
              </a:defRPr>
            </a:lvl6pPr>
            <a:lvl7pPr rtl="0">
              <a:spcBef>
                <a:spcPts val="0"/>
              </a:spcBef>
              <a:defRPr sz="2400">
                <a:solidFill>
                  <a:srgbClr val="606060"/>
                </a:solidFill>
                <a:latin typeface="Trebuchet MS"/>
                <a:ea typeface="Trebuchet MS"/>
                <a:cs typeface="Trebuchet MS"/>
                <a:sym typeface="Trebuchet MS"/>
              </a:defRPr>
            </a:lvl7pPr>
            <a:lvl8pPr rtl="0">
              <a:spcBef>
                <a:spcPts val="0"/>
              </a:spcBef>
              <a:defRPr sz="2400">
                <a:solidFill>
                  <a:srgbClr val="606060"/>
                </a:solidFill>
                <a:latin typeface="Trebuchet MS"/>
                <a:ea typeface="Trebuchet MS"/>
                <a:cs typeface="Trebuchet MS"/>
                <a:sym typeface="Trebuchet MS"/>
              </a:defRPr>
            </a:lvl8pPr>
            <a:lvl9pPr rtl="0">
              <a:spcBef>
                <a:spcPts val="0"/>
              </a:spcBef>
              <a:defRPr sz="2400">
                <a:solidFill>
                  <a:srgbClr val="606060"/>
                </a:solidFill>
                <a:latin typeface="Trebuchet MS"/>
                <a:ea typeface="Trebuchet MS"/>
                <a:cs typeface="Trebuchet MS"/>
                <a:sym typeface="Trebuchet M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jp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pic>
        <p:nvPicPr>
          <p:cNvPr id="5" name="Shape 5"/>
          <p:cNvPicPr preferRelativeResize="0"/>
          <p:nvPr/>
        </p:nvPicPr>
        <p:blipFill rotWithShape="1">
          <a:blip r:embed="rId10">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
        <p:cNvGrpSpPr/>
        <p:nvPr/>
      </p:nvGrpSpPr>
      <p:grpSpPr>
        <a:xfrm>
          <a:off x="0" y="0"/>
          <a:ext cx="0" cy="0"/>
          <a:chOff x="0" y="0"/>
          <a:chExt cx="0" cy="0"/>
        </a:xfrm>
      </p:grpSpPr>
      <p:pic>
        <p:nvPicPr>
          <p:cNvPr id="66" name="Shape 66"/>
          <p:cNvPicPr preferRelativeResize="0"/>
          <p:nvPr/>
        </p:nvPicPr>
        <p:blipFill rotWithShape="1">
          <a:blip r:embed="rId10">
            <a:alphaModFix/>
          </a:blip>
          <a:srcRect/>
          <a:stretch/>
        </p:blipFill>
        <p:spPr>
          <a:xfrm>
            <a:off x="0" y="0"/>
            <a:ext cx="12192000" cy="6858000"/>
          </a:xfrm>
          <a:prstGeom prst="rect">
            <a:avLst/>
          </a:prstGeom>
          <a:noFill/>
          <a:ln>
            <a:noFill/>
          </a:ln>
        </p:spPr>
      </p:pic>
      <p:sp>
        <p:nvSpPr>
          <p:cNvPr id="67" name="Shape 67"/>
          <p:cNvSpPr txBox="1">
            <a:spLocks noGrp="1"/>
          </p:cNvSpPr>
          <p:nvPr>
            <p:ph type="title"/>
          </p:nvPr>
        </p:nvSpPr>
        <p:spPr>
          <a:xfrm>
            <a:off x="914400" y="1371600"/>
            <a:ext cx="10363200" cy="1143000"/>
          </a:xfrm>
          <a:prstGeom prst="rect">
            <a:avLst/>
          </a:prstGeom>
          <a:noFill/>
          <a:ln>
            <a:noFill/>
          </a:ln>
        </p:spPr>
        <p:txBody>
          <a:bodyPr lIns="91425" tIns="91425" rIns="91425" bIns="91425" anchor="t" anchorCtr="0"/>
          <a:lstStyle>
            <a:lvl1pPr marL="0" marR="0" indent="0" algn="l" rtl="0">
              <a:spcBef>
                <a:spcPts val="0"/>
              </a:spcBef>
              <a:defRPr sz="3600" b="0" i="0" u="none" strike="noStrike" cap="none" baseline="0">
                <a:solidFill>
                  <a:srgbClr val="606060"/>
                </a:solidFill>
                <a:latin typeface="Georgia"/>
                <a:ea typeface="Georgia"/>
                <a:cs typeface="Georgia"/>
                <a:sym typeface="Georgia"/>
              </a:defRPr>
            </a:lvl1pPr>
            <a:lvl2pPr marL="0" marR="0" indent="0" algn="l" rtl="0">
              <a:spcBef>
                <a:spcPts val="0"/>
              </a:spcBef>
              <a:defRPr sz="3600" b="0" i="0" u="none" strike="noStrike" cap="none" baseline="0">
                <a:solidFill>
                  <a:srgbClr val="606060"/>
                </a:solidFill>
                <a:latin typeface="Georgia"/>
                <a:ea typeface="Georgia"/>
                <a:cs typeface="Georgia"/>
                <a:sym typeface="Georgia"/>
              </a:defRPr>
            </a:lvl2pPr>
            <a:lvl3pPr marL="0" marR="0" indent="0" algn="l" rtl="0">
              <a:spcBef>
                <a:spcPts val="0"/>
              </a:spcBef>
              <a:defRPr sz="3600" b="0" i="0" u="none" strike="noStrike" cap="none" baseline="0">
                <a:solidFill>
                  <a:srgbClr val="606060"/>
                </a:solidFill>
                <a:latin typeface="Georgia"/>
                <a:ea typeface="Georgia"/>
                <a:cs typeface="Georgia"/>
                <a:sym typeface="Georgia"/>
              </a:defRPr>
            </a:lvl3pPr>
            <a:lvl4pPr marL="0" marR="0" indent="0" algn="l" rtl="0">
              <a:spcBef>
                <a:spcPts val="0"/>
              </a:spcBef>
              <a:defRPr sz="3600" b="0" i="0" u="none" strike="noStrike" cap="none" baseline="0">
                <a:solidFill>
                  <a:srgbClr val="606060"/>
                </a:solidFill>
                <a:latin typeface="Georgia"/>
                <a:ea typeface="Georgia"/>
                <a:cs typeface="Georgia"/>
                <a:sym typeface="Georgia"/>
              </a:defRPr>
            </a:lvl4pPr>
            <a:lvl5pPr marL="0" marR="0" indent="0" algn="l" rtl="0">
              <a:spcBef>
                <a:spcPts val="0"/>
              </a:spcBef>
              <a:defRPr sz="3600" b="0" i="0" u="none" strike="noStrike" cap="none" baseline="0">
                <a:solidFill>
                  <a:srgbClr val="606060"/>
                </a:solidFill>
                <a:latin typeface="Georgia"/>
                <a:ea typeface="Georgia"/>
                <a:cs typeface="Georgia"/>
                <a:sym typeface="Georgia"/>
              </a:defRPr>
            </a:lvl5pPr>
            <a:lvl6pPr marL="0" marR="0" indent="457200" algn="l" rtl="0">
              <a:spcBef>
                <a:spcPts val="0"/>
              </a:spcBef>
              <a:defRPr sz="3600" b="0" i="0" u="none" strike="noStrike" cap="none" baseline="0">
                <a:solidFill>
                  <a:srgbClr val="606060"/>
                </a:solidFill>
                <a:latin typeface="Georgia"/>
                <a:ea typeface="Georgia"/>
                <a:cs typeface="Georgia"/>
                <a:sym typeface="Georgia"/>
              </a:defRPr>
            </a:lvl6pPr>
            <a:lvl7pPr marL="0" marR="0" indent="914400" algn="l" rtl="0">
              <a:spcBef>
                <a:spcPts val="0"/>
              </a:spcBef>
              <a:defRPr sz="3600" b="0" i="0" u="none" strike="noStrike" cap="none" baseline="0">
                <a:solidFill>
                  <a:srgbClr val="606060"/>
                </a:solidFill>
                <a:latin typeface="Georgia"/>
                <a:ea typeface="Georgia"/>
                <a:cs typeface="Georgia"/>
                <a:sym typeface="Georgia"/>
              </a:defRPr>
            </a:lvl7pPr>
            <a:lvl8pPr marL="0" marR="0" indent="1371600" algn="l" rtl="0">
              <a:spcBef>
                <a:spcPts val="0"/>
              </a:spcBef>
              <a:defRPr sz="3600" b="0" i="0" u="none" strike="noStrike" cap="none" baseline="0">
                <a:solidFill>
                  <a:srgbClr val="606060"/>
                </a:solidFill>
                <a:latin typeface="Georgia"/>
                <a:ea typeface="Georgia"/>
                <a:cs typeface="Georgia"/>
                <a:sym typeface="Georgia"/>
              </a:defRPr>
            </a:lvl8pPr>
            <a:lvl9pPr marL="0" marR="0" indent="1828800" algn="l" rtl="0">
              <a:spcBef>
                <a:spcPts val="0"/>
              </a:spcBef>
              <a:defRPr sz="3600" b="0" i="0" u="none" strike="noStrike" cap="none" baseline="0">
                <a:solidFill>
                  <a:srgbClr val="606060"/>
                </a:solidFill>
                <a:latin typeface="Georgia"/>
                <a:ea typeface="Georgia"/>
                <a:cs typeface="Georgia"/>
                <a:sym typeface="Georgia"/>
              </a:defRPr>
            </a:lvl9pPr>
          </a:lstStyle>
          <a:p>
            <a:endParaRPr/>
          </a:p>
        </p:txBody>
      </p:sp>
      <p:sp>
        <p:nvSpPr>
          <p:cNvPr id="68" name="Shape 68"/>
          <p:cNvSpPr txBox="1">
            <a:spLocks noGrp="1"/>
          </p:cNvSpPr>
          <p:nvPr>
            <p:ph type="body" idx="1"/>
          </p:nvPr>
        </p:nvSpPr>
        <p:spPr>
          <a:xfrm>
            <a:off x="914400" y="2514600"/>
            <a:ext cx="10363200" cy="4343400"/>
          </a:xfrm>
          <a:prstGeom prst="rect">
            <a:avLst/>
          </a:prstGeom>
          <a:noFill/>
          <a:ln>
            <a:noFill/>
          </a:ln>
        </p:spPr>
        <p:txBody>
          <a:bodyPr lIns="91425" tIns="91425" rIns="91425" bIns="91425" anchor="t" anchorCtr="0"/>
          <a:lstStyle>
            <a:lvl1pPr marL="342900" marR="0" indent="-342900" algn="l" rtl="0">
              <a:spcBef>
                <a:spcPts val="500"/>
              </a:spcBef>
              <a:defRPr sz="2400" b="0" i="0" u="none" strike="noStrike" cap="none" baseline="0">
                <a:solidFill>
                  <a:srgbClr val="606060"/>
                </a:solidFill>
                <a:latin typeface="Trebuchet MS"/>
                <a:ea typeface="Trebuchet MS"/>
                <a:cs typeface="Trebuchet MS"/>
                <a:sym typeface="Trebuchet MS"/>
              </a:defRPr>
            </a:lvl1pPr>
            <a:lvl2pPr marL="742950" marR="0" indent="-163830" algn="l" rtl="0">
              <a:spcBef>
                <a:spcPts val="500"/>
              </a:spcBef>
              <a:buClr>
                <a:srgbClr val="606060"/>
              </a:buClr>
              <a:buFont typeface="Trebuchet MS"/>
              <a:buChar char="•"/>
              <a:defRPr sz="2400" b="0" i="0" u="none" strike="noStrike" cap="none" baseline="0">
                <a:solidFill>
                  <a:srgbClr val="606060"/>
                </a:solidFill>
                <a:latin typeface="Trebuchet MS"/>
                <a:ea typeface="Trebuchet MS"/>
                <a:cs typeface="Trebuchet MS"/>
                <a:sym typeface="Trebuchet MS"/>
              </a:defRPr>
            </a:lvl2pPr>
            <a:lvl3pPr marL="1188719" marR="0" indent="-121919" algn="l" rtl="0">
              <a:spcBef>
                <a:spcPts val="500"/>
              </a:spcBef>
              <a:buClr>
                <a:srgbClr val="606060"/>
              </a:buClr>
              <a:buFont typeface="Trebuchet MS"/>
              <a:buChar char="•"/>
              <a:defRPr sz="2400" b="0" i="0" u="none" strike="noStrike" cap="none" baseline="0">
                <a:solidFill>
                  <a:srgbClr val="606060"/>
                </a:solidFill>
                <a:latin typeface="Trebuchet MS"/>
                <a:ea typeface="Trebuchet MS"/>
                <a:cs typeface="Trebuchet MS"/>
                <a:sym typeface="Trebuchet MS"/>
              </a:defRPr>
            </a:lvl3pPr>
            <a:lvl4pPr marL="1645920" marR="0" indent="-129540" algn="l" rtl="0">
              <a:spcBef>
                <a:spcPts val="500"/>
              </a:spcBef>
              <a:buClr>
                <a:srgbClr val="606060"/>
              </a:buClr>
              <a:buFont typeface="Trebuchet MS"/>
              <a:buChar char="•"/>
              <a:defRPr sz="2400" b="0" i="0" u="none" strike="noStrike" cap="none" baseline="0">
                <a:solidFill>
                  <a:srgbClr val="606060"/>
                </a:solidFill>
                <a:latin typeface="Trebuchet MS"/>
                <a:ea typeface="Trebuchet MS"/>
                <a:cs typeface="Trebuchet MS"/>
                <a:sym typeface="Trebuchet MS"/>
              </a:defRPr>
            </a:lvl4pPr>
            <a:lvl5pPr marL="342900" marR="0" indent="1485900" algn="l" rtl="0">
              <a:spcBef>
                <a:spcPts val="500"/>
              </a:spcBef>
              <a:defRPr sz="2400" b="0" i="0" u="none" strike="noStrike" cap="none" baseline="0">
                <a:solidFill>
                  <a:srgbClr val="606060"/>
                </a:solidFill>
                <a:latin typeface="Trebuchet MS"/>
                <a:ea typeface="Trebuchet MS"/>
                <a:cs typeface="Trebuchet MS"/>
                <a:sym typeface="Trebuchet MS"/>
              </a:defRPr>
            </a:lvl5pPr>
            <a:lvl6pPr marL="342900" marR="0" indent="1943100" algn="l" rtl="0">
              <a:spcBef>
                <a:spcPts val="500"/>
              </a:spcBef>
              <a:defRPr sz="2400" b="0" i="0" u="none" strike="noStrike" cap="none" baseline="0">
                <a:solidFill>
                  <a:srgbClr val="606060"/>
                </a:solidFill>
                <a:latin typeface="Trebuchet MS"/>
                <a:ea typeface="Trebuchet MS"/>
                <a:cs typeface="Trebuchet MS"/>
                <a:sym typeface="Trebuchet MS"/>
              </a:defRPr>
            </a:lvl6pPr>
            <a:lvl7pPr marL="342900" marR="0" indent="2400300" algn="l" rtl="0">
              <a:spcBef>
                <a:spcPts val="500"/>
              </a:spcBef>
              <a:defRPr sz="2400" b="0" i="0" u="none" strike="noStrike" cap="none" baseline="0">
                <a:solidFill>
                  <a:srgbClr val="606060"/>
                </a:solidFill>
                <a:latin typeface="Trebuchet MS"/>
                <a:ea typeface="Trebuchet MS"/>
                <a:cs typeface="Trebuchet MS"/>
                <a:sym typeface="Trebuchet MS"/>
              </a:defRPr>
            </a:lvl7pPr>
            <a:lvl8pPr marL="342900" marR="0" indent="2857500" algn="l" rtl="0">
              <a:spcBef>
                <a:spcPts val="500"/>
              </a:spcBef>
              <a:defRPr sz="2400" b="0" i="0" u="none" strike="noStrike" cap="none" baseline="0">
                <a:solidFill>
                  <a:srgbClr val="606060"/>
                </a:solidFill>
                <a:latin typeface="Trebuchet MS"/>
                <a:ea typeface="Trebuchet MS"/>
                <a:cs typeface="Trebuchet MS"/>
                <a:sym typeface="Trebuchet MS"/>
              </a:defRPr>
            </a:lvl8pPr>
            <a:lvl9pPr marL="342900" marR="0" indent="3314700" algn="l" rtl="0">
              <a:spcBef>
                <a:spcPts val="500"/>
              </a:spcBef>
              <a:defRPr sz="2400" b="0" i="0" u="none" strike="noStrike" cap="none" baseline="0">
                <a:solidFill>
                  <a:srgbClr val="606060"/>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ctrTitle"/>
          </p:nvPr>
        </p:nvSpPr>
        <p:spPr>
          <a:xfrm>
            <a:off x="914400" y="1371600"/>
            <a:ext cx="10363200" cy="14478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4000" b="1" i="0" u="none" strike="noStrike" cap="none" baseline="0">
                <a:solidFill>
                  <a:schemeClr val="dk1"/>
                </a:solidFill>
                <a:latin typeface="Times New Roman"/>
                <a:ea typeface="Times New Roman"/>
                <a:cs typeface="Times New Roman"/>
                <a:sym typeface="Times New Roman"/>
              </a:rPr>
              <a:t>Statistical discrimination of steroid profiles in doping control with support vector machines</a:t>
            </a:r>
          </a:p>
        </p:txBody>
      </p:sp>
      <p:sp>
        <p:nvSpPr>
          <p:cNvPr id="41" name="Shape 41"/>
          <p:cNvSpPr txBox="1">
            <a:spLocks noGrp="1"/>
          </p:cNvSpPr>
          <p:nvPr>
            <p:ph type="subTitle" idx="1"/>
          </p:nvPr>
        </p:nvSpPr>
        <p:spPr>
          <a:xfrm>
            <a:off x="1828800" y="4419600"/>
            <a:ext cx="8534399" cy="17526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FF6600"/>
              </a:buClr>
              <a:buSzPct val="25000"/>
              <a:buFont typeface="Times New Roman"/>
              <a:buNone/>
            </a:pPr>
            <a:r>
              <a:rPr lang="en-US" sz="2400" b="1" i="0" u="none" strike="noStrike" cap="none" baseline="0">
                <a:solidFill>
                  <a:schemeClr val="dk1"/>
                </a:solidFill>
                <a:latin typeface="Times New Roman"/>
                <a:ea typeface="Times New Roman"/>
                <a:cs typeface="Times New Roman"/>
                <a:sym typeface="Times New Roman"/>
              </a:rPr>
              <a:t>Suruchi J. Ahuja</a:t>
            </a:r>
          </a:p>
          <a:p>
            <a:pPr marL="0" marR="0" lvl="0" indent="0" algn="ctr" rtl="0">
              <a:spcBef>
                <a:spcPts val="480"/>
              </a:spcBef>
              <a:spcAft>
                <a:spcPts val="0"/>
              </a:spcAft>
              <a:buClr>
                <a:srgbClr val="FF6600"/>
              </a:buClr>
              <a:buSzPct val="25000"/>
              <a:buFont typeface="Times New Roman"/>
              <a:buNone/>
            </a:pPr>
            <a:r>
              <a:rPr lang="en-US" sz="2400" b="1" i="0" u="none" strike="noStrike" cap="none" baseline="0">
                <a:solidFill>
                  <a:schemeClr val="dk1"/>
                </a:solidFill>
                <a:latin typeface="Times New Roman"/>
                <a:ea typeface="Times New Roman"/>
                <a:cs typeface="Times New Roman"/>
                <a:sym typeface="Times New Roman"/>
              </a:rPr>
              <a:t>Rahul Gopalsamy</a:t>
            </a:r>
          </a:p>
          <a:p>
            <a:pPr marL="0" marR="0" lvl="0" indent="0" algn="ctr" rtl="0">
              <a:spcBef>
                <a:spcPts val="480"/>
              </a:spcBef>
              <a:spcAft>
                <a:spcPts val="0"/>
              </a:spcAft>
              <a:buClr>
                <a:srgbClr val="FF6600"/>
              </a:buClr>
              <a:buSzPct val="25000"/>
              <a:buFont typeface="Times New Roman"/>
              <a:buNone/>
            </a:pPr>
            <a:r>
              <a:rPr lang="en-US" sz="2400" b="1" i="0" u="none" strike="noStrike" cap="none" baseline="0">
                <a:solidFill>
                  <a:schemeClr val="dk1"/>
                </a:solidFill>
                <a:latin typeface="Times New Roman"/>
                <a:ea typeface="Times New Roman"/>
                <a:cs typeface="Times New Roman"/>
                <a:sym typeface="Times New Roman"/>
              </a:rPr>
              <a:t>Nikhil Singhal</a:t>
            </a:r>
          </a:p>
          <a:p>
            <a:pPr marL="0" marR="0" lvl="0" indent="0" algn="ctr" rtl="0">
              <a:spcBef>
                <a:spcPts val="480"/>
              </a:spcBef>
              <a:spcAft>
                <a:spcPts val="0"/>
              </a:spcAft>
              <a:buClr>
                <a:srgbClr val="FF6600"/>
              </a:buClr>
              <a:buSzPct val="25000"/>
              <a:buFont typeface="Times New Roman"/>
              <a:buNone/>
            </a:pPr>
            <a:r>
              <a:rPr lang="en-US" sz="2400" b="1" i="0" u="none" strike="noStrike" cap="none" baseline="0">
                <a:solidFill>
                  <a:schemeClr val="dk1"/>
                </a:solidFill>
                <a:latin typeface="Times New Roman"/>
                <a:ea typeface="Times New Roman"/>
                <a:cs typeface="Times New Roman"/>
                <a:sym typeface="Times New Roman"/>
              </a:rPr>
              <a:t>Aishwarya Mandava</a:t>
            </a:r>
          </a:p>
          <a:p>
            <a:pPr marL="0" marR="0" lvl="0" indent="0" algn="ctr" rtl="0">
              <a:spcBef>
                <a:spcPts val="480"/>
              </a:spcBef>
              <a:spcAft>
                <a:spcPts val="0"/>
              </a:spcAft>
              <a:buClr>
                <a:srgbClr val="FF6600"/>
              </a:buClr>
              <a:buFont typeface="Trebuchet MS"/>
              <a:buNone/>
            </a:pPr>
            <a:endParaRPr sz="2400" b="1" i="0" u="none" strike="noStrike" cap="none" baseline="0">
              <a:solidFill>
                <a:schemeClr val="dk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914400" y="1371600"/>
            <a:ext cx="10363200" cy="1143000"/>
          </a:xfrm>
          <a:prstGeom prst="rect">
            <a:avLst/>
          </a:prstGeom>
          <a:noFill/>
          <a:ln>
            <a:noFill/>
          </a:ln>
        </p:spPr>
        <p:txBody>
          <a:bodyPr lIns="45700" tIns="45700" rIns="45700" bIns="45700" anchor="t" anchorCtr="0">
            <a:noAutofit/>
          </a:bodyPr>
          <a:lstStyle/>
          <a:p>
            <a:pPr marL="0" marR="0" lvl="0" indent="0" algn="ctr" rtl="0">
              <a:spcBef>
                <a:spcPts val="0"/>
              </a:spcBef>
              <a:buSzPct val="25000"/>
              <a:buNone/>
            </a:pPr>
            <a:r>
              <a:rPr lang="en-US" sz="3600" b="0" i="0" u="none" strike="noStrike" cap="none" baseline="0">
                <a:solidFill>
                  <a:schemeClr val="dk1"/>
                </a:solidFill>
                <a:latin typeface="Georgia"/>
                <a:ea typeface="Georgia"/>
                <a:cs typeface="Georgia"/>
                <a:sym typeface="Georgia"/>
              </a:rPr>
              <a:t>Variable selection</a:t>
            </a:r>
          </a:p>
        </p:txBody>
      </p:sp>
      <p:sp>
        <p:nvSpPr>
          <p:cNvPr id="123" name="Shape 123"/>
          <p:cNvSpPr txBox="1">
            <a:spLocks noGrp="1"/>
          </p:cNvSpPr>
          <p:nvPr>
            <p:ph type="body" idx="1"/>
          </p:nvPr>
        </p:nvSpPr>
        <p:spPr>
          <a:xfrm>
            <a:off x="914400" y="2108200"/>
            <a:ext cx="10363200" cy="4343400"/>
          </a:xfrm>
          <a:prstGeom prst="rect">
            <a:avLst/>
          </a:prstGeom>
          <a:noFill/>
          <a:ln>
            <a:noFill/>
          </a:ln>
        </p:spPr>
        <p:txBody>
          <a:bodyPr lIns="45700" tIns="45700" rIns="45700" bIns="45700" anchor="t" anchorCtr="0">
            <a:noAutofit/>
          </a:bodyPr>
          <a:lstStyle/>
          <a:p>
            <a:pPr marL="210552" marR="0" lvl="0" indent="-210552" algn="l" rtl="0">
              <a:spcBef>
                <a:spcPts val="0"/>
              </a:spcBef>
              <a:buClr>
                <a:schemeClr val="dk1"/>
              </a:buClr>
              <a:buSzPct val="100000"/>
              <a:buFont typeface="Trebuchet MS"/>
              <a:buChar char="•"/>
            </a:pPr>
            <a:r>
              <a:rPr lang="en-US" sz="2100" b="0" i="0" u="none" strike="noStrike" cap="none" baseline="0">
                <a:solidFill>
                  <a:schemeClr val="dk1"/>
                </a:solidFill>
                <a:latin typeface="Trebuchet MS"/>
                <a:ea typeface="Trebuchet MS"/>
                <a:cs typeface="Trebuchet MS"/>
                <a:sym typeface="Trebuchet MS"/>
              </a:rPr>
              <a:t>It is not feasible to quantify 24 steroid metabolites in a routine doping control setting. </a:t>
            </a:r>
          </a:p>
          <a:p>
            <a:pPr marL="210552" marR="0" lvl="0" indent="-210552" algn="l" rtl="0">
              <a:spcBef>
                <a:spcPts val="300"/>
              </a:spcBef>
              <a:buClr>
                <a:schemeClr val="dk1"/>
              </a:buClr>
              <a:buSzPct val="100000"/>
              <a:buFont typeface="Trebuchet MS"/>
              <a:buChar char="•"/>
            </a:pPr>
            <a:r>
              <a:rPr lang="en-US" sz="2100" b="0" i="0" u="none" strike="noStrike" cap="none" baseline="0">
                <a:solidFill>
                  <a:schemeClr val="dk1"/>
                </a:solidFill>
                <a:latin typeface="Trebuchet MS"/>
                <a:ea typeface="Trebuchet MS"/>
                <a:cs typeface="Trebuchet MS"/>
                <a:sym typeface="Trebuchet MS"/>
              </a:rPr>
              <a:t>The best variables are selected by removing the redundant ones. </a:t>
            </a:r>
          </a:p>
          <a:p>
            <a:pPr marL="210552" marR="0" lvl="0" indent="-210552" algn="l" rtl="0">
              <a:spcBef>
                <a:spcPts val="300"/>
              </a:spcBef>
              <a:buClr>
                <a:schemeClr val="dk1"/>
              </a:buClr>
              <a:buSzPct val="100000"/>
              <a:buFont typeface="Trebuchet MS"/>
              <a:buChar char="•"/>
            </a:pPr>
            <a:r>
              <a:rPr lang="en-US" sz="2100" b="0" i="0" u="none" strike="noStrike" cap="none" baseline="0">
                <a:solidFill>
                  <a:schemeClr val="dk1"/>
                </a:solidFill>
                <a:latin typeface="Trebuchet MS"/>
                <a:ea typeface="Trebuchet MS"/>
                <a:cs typeface="Trebuchet MS"/>
                <a:sym typeface="Trebuchet MS"/>
              </a:rPr>
              <a:t>This was done iteratively by SVM to get the best detection sensitivity. </a:t>
            </a:r>
          </a:p>
          <a:p>
            <a:pPr marL="210552" marR="0" lvl="0" indent="-210552" algn="l" rtl="0">
              <a:spcBef>
                <a:spcPts val="300"/>
              </a:spcBef>
              <a:buClr>
                <a:schemeClr val="dk1"/>
              </a:buClr>
              <a:buSzPct val="100000"/>
              <a:buFont typeface="Trebuchet MS"/>
              <a:buChar char="•"/>
            </a:pPr>
            <a:r>
              <a:rPr lang="en-US" sz="2100" b="0" i="0" u="none" strike="noStrike" cap="none" baseline="0">
                <a:solidFill>
                  <a:schemeClr val="dk1"/>
                </a:solidFill>
                <a:latin typeface="Trebuchet MS"/>
                <a:ea typeface="Trebuchet MS"/>
                <a:cs typeface="Trebuchet MS"/>
                <a:sym typeface="Trebuchet MS"/>
              </a:rPr>
              <a:t>Finally the model with 11 steroid metabolites were chosen.T, E, 5 Adiol, 5 Adiol, DHT, 5cyclo, 7 -OH-DHEA, 6 -OH-Adion, 4-OH-Adion, 16 -OH-DHEA and 16 -OH-Adion. </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ctrTitle"/>
          </p:nvPr>
        </p:nvSpPr>
        <p:spPr>
          <a:xfrm>
            <a:off x="914400" y="1371600"/>
            <a:ext cx="10363200" cy="1447800"/>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US" sz="6000" b="0" i="0" u="none" strike="noStrike" cap="none" baseline="0">
                <a:solidFill>
                  <a:schemeClr val="dk1"/>
                </a:solidFill>
                <a:latin typeface="Calibri"/>
                <a:ea typeface="Calibri"/>
                <a:cs typeface="Calibri"/>
                <a:sym typeface="Calibri"/>
              </a:rPr>
              <a:t>Results</a:t>
            </a:r>
          </a:p>
        </p:txBody>
      </p:sp>
      <p:sp>
        <p:nvSpPr>
          <p:cNvPr id="129" name="Shape 129"/>
          <p:cNvSpPr txBox="1">
            <a:spLocks noGrp="1"/>
          </p:cNvSpPr>
          <p:nvPr>
            <p:ph type="subTitle" idx="1"/>
          </p:nvPr>
        </p:nvSpPr>
        <p:spPr>
          <a:xfrm>
            <a:off x="1828800" y="2819400"/>
            <a:ext cx="8534399" cy="1752600"/>
          </a:xfrm>
          <a:prstGeom prst="rect">
            <a:avLst/>
          </a:prstGeom>
          <a:noFill/>
          <a:ln>
            <a:noFill/>
          </a:ln>
        </p:spPr>
        <p:txBody>
          <a:bodyPr lIns="91425" tIns="45700" rIns="91425" bIns="45700" anchor="t" anchorCtr="0">
            <a:noAutofit/>
          </a:bodyPr>
          <a:lstStyle/>
          <a:p>
            <a:pPr marL="0" marR="0" lvl="0" indent="0" algn="ctr" rtl="0">
              <a:lnSpc>
                <a:spcPct val="90000"/>
              </a:lnSpc>
              <a:spcBef>
                <a:spcPts val="0"/>
              </a:spcBef>
              <a:buClr>
                <a:schemeClr val="dk1"/>
              </a:buClr>
              <a:buFont typeface="Arial"/>
              <a:buNone/>
            </a:pPr>
            <a:endParaRPr sz="24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838210" y="518629"/>
            <a:ext cx="10515599"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Optimization</a:t>
            </a:r>
          </a:p>
        </p:txBody>
      </p:sp>
      <p:pic>
        <p:nvPicPr>
          <p:cNvPr id="135" name="Shape 135"/>
          <p:cNvPicPr preferRelativeResize="0">
            <a:picLocks noGrp="1"/>
          </p:cNvPicPr>
          <p:nvPr>
            <p:ph type="body" idx="1"/>
          </p:nvPr>
        </p:nvPicPr>
        <p:blipFill rotWithShape="1">
          <a:blip r:embed="rId3">
            <a:alphaModFix/>
          </a:blip>
          <a:srcRect/>
          <a:stretch/>
        </p:blipFill>
        <p:spPr>
          <a:xfrm>
            <a:off x="6489357" y="1982143"/>
            <a:ext cx="5181600" cy="3397305"/>
          </a:xfrm>
          <a:prstGeom prst="rect">
            <a:avLst/>
          </a:prstGeom>
          <a:noFill/>
          <a:ln>
            <a:noFill/>
          </a:ln>
        </p:spPr>
      </p:pic>
      <p:sp>
        <p:nvSpPr>
          <p:cNvPr id="136" name="Shape 136"/>
          <p:cNvSpPr txBox="1">
            <a:spLocks noGrp="1"/>
          </p:cNvSpPr>
          <p:nvPr>
            <p:ph type="body" idx="2"/>
          </p:nvPr>
        </p:nvSpPr>
        <p:spPr>
          <a:xfrm>
            <a:off x="941173" y="1484741"/>
            <a:ext cx="5181600" cy="4351338"/>
          </a:xfrm>
          <a:prstGeom prst="rect">
            <a:avLst/>
          </a:prstGeom>
          <a:noFill/>
          <a:ln>
            <a:noFill/>
          </a:ln>
        </p:spPr>
        <p:txBody>
          <a:bodyPr lIns="91425" tIns="45700" rIns="91425" bIns="45700" anchor="t" anchorCtr="0">
            <a:noAutofit/>
          </a:bodyPr>
          <a:lstStyle/>
          <a:p>
            <a:pPr marL="228600" marR="0" lvl="0" indent="-50800" algn="l" rtl="0">
              <a:lnSpc>
                <a:spcPct val="90000"/>
              </a:lnSpc>
              <a:spcBef>
                <a:spcPts val="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Detection Sensitivity = f(PC, KP)</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PC is </a:t>
            </a:r>
            <a:r>
              <a:rPr lang="en-US" sz="2400" b="0" i="0" u="none" strike="noStrike" cap="none" baseline="0">
                <a:solidFill>
                  <a:srgbClr val="00B050"/>
                </a:solidFill>
                <a:latin typeface="Calibri"/>
                <a:ea typeface="Calibri"/>
                <a:cs typeface="Calibri"/>
                <a:sym typeface="Calibri"/>
              </a:rPr>
              <a:t>Penalty Constant</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KP is </a:t>
            </a:r>
            <a:r>
              <a:rPr lang="en-US" sz="2400" b="0" i="0" u="none" strike="noStrike" cap="none" baseline="0">
                <a:solidFill>
                  <a:srgbClr val="FF0000"/>
                </a:solidFill>
                <a:latin typeface="Calibri"/>
                <a:ea typeface="Calibri"/>
                <a:cs typeface="Calibri"/>
                <a:sym typeface="Calibri"/>
              </a:rPr>
              <a:t>Kernel Parameter</a:t>
            </a: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PC and KP selected using </a:t>
            </a:r>
            <a:r>
              <a:rPr lang="en-US" sz="2800" b="0" i="1" u="none" strike="noStrike" cap="none" baseline="0">
                <a:solidFill>
                  <a:schemeClr val="dk1"/>
                </a:solidFill>
                <a:latin typeface="Calibri"/>
                <a:ea typeface="Calibri"/>
                <a:cs typeface="Calibri"/>
                <a:sym typeface="Calibri"/>
              </a:rPr>
              <a:t>grid search</a:t>
            </a:r>
            <a:r>
              <a:rPr lang="en-US" sz="2800" b="0" i="0" u="none" strike="noStrike" cap="none" baseline="0">
                <a:solidFill>
                  <a:schemeClr val="dk1"/>
                </a:solidFill>
                <a:latin typeface="Calibri"/>
                <a:ea typeface="Calibri"/>
                <a:cs typeface="Calibri"/>
                <a:sym typeface="Calibri"/>
              </a:rPr>
              <a:t> &amp; </a:t>
            </a:r>
            <a:r>
              <a:rPr lang="en-US" sz="2800" b="0" i="1" u="none" strike="noStrike" cap="none" baseline="0">
                <a:solidFill>
                  <a:schemeClr val="dk1"/>
                </a:solidFill>
                <a:latin typeface="Calibri"/>
                <a:ea typeface="Calibri"/>
                <a:cs typeface="Calibri"/>
                <a:sym typeface="Calibri"/>
              </a:rPr>
              <a:t>step size</a:t>
            </a:r>
            <a:r>
              <a:rPr lang="en-US" sz="2800" b="0" i="0" u="none" strike="noStrike" cap="none" baseline="0">
                <a:solidFill>
                  <a:schemeClr val="dk1"/>
                </a:solidFill>
                <a:latin typeface="Calibri"/>
                <a:ea typeface="Calibri"/>
                <a:cs typeface="Calibri"/>
                <a:sym typeface="Calibri"/>
              </a:rPr>
              <a:t> 2</a:t>
            </a: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Zeroed in on </a:t>
            </a:r>
            <a:r>
              <a:rPr lang="en-US" sz="2800" b="0" i="0" u="none" strike="noStrike" cap="none" baseline="0">
                <a:solidFill>
                  <a:srgbClr val="FF0000"/>
                </a:solidFill>
                <a:latin typeface="Calibri"/>
                <a:ea typeface="Calibri"/>
                <a:cs typeface="Calibri"/>
                <a:sym typeface="Calibri"/>
              </a:rPr>
              <a:t>KP = 45</a:t>
            </a:r>
            <a:r>
              <a:rPr lang="en-US" sz="2800" b="0" i="0" u="none" strike="noStrike" cap="none" baseline="0">
                <a:solidFill>
                  <a:schemeClr val="dk1"/>
                </a:solidFill>
                <a:latin typeface="Calibri"/>
                <a:ea typeface="Calibri"/>
                <a:cs typeface="Calibri"/>
                <a:sym typeface="Calibri"/>
              </a:rPr>
              <a:t> &amp; </a:t>
            </a:r>
            <a:r>
              <a:rPr lang="en-US" sz="2800" b="0" i="0" u="none" strike="noStrike" cap="none" baseline="0">
                <a:solidFill>
                  <a:srgbClr val="00B050"/>
                </a:solidFill>
                <a:latin typeface="Calibri"/>
                <a:ea typeface="Calibri"/>
                <a:cs typeface="Calibri"/>
                <a:sym typeface="Calibri"/>
              </a:rPr>
              <a:t>PC = 48</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914400" y="606950"/>
            <a:ext cx="10363200" cy="11430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Optimization &amp; Settings</a:t>
            </a:r>
          </a:p>
        </p:txBody>
      </p:sp>
      <p:sp>
        <p:nvSpPr>
          <p:cNvPr id="142" name="Shape 142"/>
          <p:cNvSpPr txBox="1">
            <a:spLocks noGrp="1"/>
          </p:cNvSpPr>
          <p:nvPr>
            <p:ph type="body" idx="1"/>
          </p:nvPr>
        </p:nvSpPr>
        <p:spPr>
          <a:xfrm>
            <a:off x="838200" y="1825625"/>
            <a:ext cx="10515599" cy="4351338"/>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Data analyzed in </a:t>
            </a:r>
            <a:r>
              <a:rPr lang="en-US" sz="2800" b="0" i="1" u="none" strike="noStrike" cap="none" baseline="0">
                <a:solidFill>
                  <a:schemeClr val="dk1"/>
                </a:solidFill>
                <a:latin typeface="Calibri"/>
                <a:ea typeface="Calibri"/>
                <a:cs typeface="Calibri"/>
                <a:sym typeface="Calibri"/>
              </a:rPr>
              <a:t>Leave One</a:t>
            </a:r>
            <a:r>
              <a:rPr lang="en-US" sz="2800" b="0" i="0" u="none" strike="noStrike" cap="none" baseline="0">
                <a:solidFill>
                  <a:schemeClr val="dk1"/>
                </a:solidFill>
                <a:latin typeface="Calibri"/>
                <a:ea typeface="Calibri"/>
                <a:cs typeface="Calibri"/>
                <a:sym typeface="Calibri"/>
              </a:rPr>
              <a:t> </a:t>
            </a:r>
            <a:r>
              <a:rPr lang="en-US" sz="2800" b="0" i="1" u="none" strike="noStrike" cap="none" baseline="0">
                <a:solidFill>
                  <a:srgbClr val="00B050"/>
                </a:solidFill>
                <a:latin typeface="Calibri"/>
                <a:ea typeface="Calibri"/>
                <a:cs typeface="Calibri"/>
                <a:sym typeface="Calibri"/>
              </a:rPr>
              <a:t>Subject</a:t>
            </a:r>
            <a:r>
              <a:rPr lang="en-US" sz="2800" b="0" i="0" u="none" strike="noStrike" cap="none" baseline="0">
                <a:solidFill>
                  <a:schemeClr val="dk1"/>
                </a:solidFill>
                <a:latin typeface="Calibri"/>
                <a:ea typeface="Calibri"/>
                <a:cs typeface="Calibri"/>
                <a:sym typeface="Calibri"/>
              </a:rPr>
              <a:t> </a:t>
            </a:r>
            <a:r>
              <a:rPr lang="en-US" sz="2800" b="0" i="1" u="none" strike="noStrike" cap="none" baseline="0">
                <a:solidFill>
                  <a:schemeClr val="dk1"/>
                </a:solidFill>
                <a:latin typeface="Calibri"/>
                <a:ea typeface="Calibri"/>
                <a:cs typeface="Calibri"/>
                <a:sym typeface="Calibri"/>
              </a:rPr>
              <a:t>Out Cross Validation </a:t>
            </a:r>
            <a:r>
              <a:rPr lang="en-US" sz="2800" b="0" i="0" u="none" strike="noStrike" cap="none" baseline="0">
                <a:solidFill>
                  <a:schemeClr val="dk1"/>
                </a:solidFill>
                <a:latin typeface="Calibri"/>
                <a:ea typeface="Calibri"/>
                <a:cs typeface="Calibri"/>
                <a:sym typeface="Calibri"/>
              </a:rPr>
              <a:t>manner on Data-Set 1 </a:t>
            </a: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Similar to evaluating new athletes using info in ABP</a:t>
            </a: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Out of original 480 steroid profiles, 24 were used</a:t>
            </a: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On average 132 +- 11 SV were created</a:t>
            </a: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xfrm>
            <a:off x="838200" y="381628"/>
            <a:ext cx="10515599"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Data-Set 3 ASPS</a:t>
            </a:r>
          </a:p>
        </p:txBody>
      </p:sp>
      <p:pic>
        <p:nvPicPr>
          <p:cNvPr id="148" name="Shape 148"/>
          <p:cNvPicPr preferRelativeResize="0">
            <a:picLocks noGrp="1"/>
          </p:cNvPicPr>
          <p:nvPr>
            <p:ph type="body" idx="1"/>
          </p:nvPr>
        </p:nvPicPr>
        <p:blipFill rotWithShape="1">
          <a:blip r:embed="rId3">
            <a:alphaModFix/>
          </a:blip>
          <a:srcRect/>
          <a:stretch/>
        </p:blipFill>
        <p:spPr>
          <a:xfrm>
            <a:off x="2485830" y="3794125"/>
            <a:ext cx="7220339" cy="2516187"/>
          </a:xfrm>
          <a:prstGeom prst="rect">
            <a:avLst/>
          </a:prstGeom>
          <a:noFill/>
          <a:ln>
            <a:noFill/>
          </a:ln>
        </p:spPr>
      </p:pic>
      <p:sp>
        <p:nvSpPr>
          <p:cNvPr id="149" name="Shape 149"/>
          <p:cNvSpPr txBox="1">
            <a:spLocks noGrp="1"/>
          </p:cNvSpPr>
          <p:nvPr>
            <p:ph type="body" idx="2"/>
          </p:nvPr>
        </p:nvSpPr>
        <p:spPr>
          <a:xfrm>
            <a:off x="838200" y="1380782"/>
            <a:ext cx="10515599" cy="234272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Low ASPS values </a:t>
            </a:r>
            <a:r>
              <a:rPr lang="en-US" sz="2800" b="0" i="0" u="none" strike="noStrike" cap="none" baseline="0">
                <a:solidFill>
                  <a:srgbClr val="00B050"/>
                </a:solidFill>
                <a:latin typeface="Calibri"/>
                <a:ea typeface="Calibri"/>
                <a:cs typeface="Calibri"/>
                <a:sym typeface="Calibri"/>
              </a:rPr>
              <a:t>before</a:t>
            </a:r>
            <a:r>
              <a:rPr lang="en-US" sz="2800" b="0" i="0" u="none" strike="noStrike" cap="none" baseline="0">
                <a:solidFill>
                  <a:schemeClr val="dk1"/>
                </a:solidFill>
                <a:latin typeface="Calibri"/>
                <a:ea typeface="Calibri"/>
                <a:cs typeface="Calibri"/>
                <a:sym typeface="Calibri"/>
              </a:rPr>
              <a:t> administration, higher </a:t>
            </a:r>
            <a:r>
              <a:rPr lang="en-US" sz="2800" b="0" i="0" u="none" strike="noStrike" cap="none" baseline="0">
                <a:solidFill>
                  <a:srgbClr val="FF5050"/>
                </a:solidFill>
                <a:latin typeface="Calibri"/>
                <a:ea typeface="Calibri"/>
                <a:cs typeface="Calibri"/>
                <a:sym typeface="Calibri"/>
              </a:rPr>
              <a:t>after</a:t>
            </a:r>
            <a:r>
              <a:rPr lang="en-US" sz="2800" b="0" i="0" u="none" strike="noStrike" cap="none" baseline="0">
                <a:solidFill>
                  <a:schemeClr val="dk1"/>
                </a:solidFill>
                <a:latin typeface="Calibri"/>
                <a:ea typeface="Calibri"/>
                <a:cs typeface="Calibri"/>
                <a:sym typeface="Calibri"/>
              </a:rPr>
              <a:t>wards</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Higher by ~ 9 (p &lt; 0.005, unpaired T-test)</a:t>
            </a:r>
          </a:p>
          <a:p>
            <a:pPr marL="685800" marR="0" lvl="1" indent="-228600" algn="l" rtl="0">
              <a:lnSpc>
                <a:spcPct val="90000"/>
              </a:lnSpc>
              <a:spcBef>
                <a:spcPts val="500"/>
              </a:spcBef>
              <a:buClr>
                <a:schemeClr val="dk1"/>
              </a:buClr>
              <a:buSzPct val="100000"/>
              <a:buFont typeface="Arial"/>
              <a:buChar char="•"/>
            </a:pPr>
            <a:r>
              <a:rPr lang="en-US" sz="2400" b="0" i="0" u="none" strike="noStrike" cap="none" baseline="0">
                <a:solidFill>
                  <a:schemeClr val="dk1"/>
                </a:solidFill>
                <a:latin typeface="Calibri"/>
                <a:ea typeface="Calibri"/>
                <a:cs typeface="Calibri"/>
                <a:sym typeface="Calibri"/>
              </a:rPr>
              <a:t>But, no clear separation b\wn positive &amp; negative samples at end of washout</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Aim to design model for max discrimination b\wn pre &amp; post dosage along with max detection times for mis-use</a:t>
            </a: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914400" y="706825"/>
            <a:ext cx="10363200" cy="11430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Overall Model Performance</a:t>
            </a:r>
          </a:p>
        </p:txBody>
      </p:sp>
      <p:sp>
        <p:nvSpPr>
          <p:cNvPr id="155" name="Shape 155"/>
          <p:cNvSpPr txBox="1">
            <a:spLocks noGrp="1"/>
          </p:cNvSpPr>
          <p:nvPr>
            <p:ph type="body" idx="1"/>
          </p:nvPr>
        </p:nvSpPr>
        <p:spPr>
          <a:xfrm>
            <a:off x="914400" y="2133600"/>
            <a:ext cx="5079900" cy="35052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C0C0C"/>
              </a:buClr>
              <a:buSzPct val="100000"/>
              <a:buFont typeface="Arial"/>
              <a:buChar char="•"/>
            </a:pPr>
            <a:r>
              <a:rPr lang="en-US" sz="2800" b="0" i="0" u="none" strike="noStrike" cap="none" baseline="0">
                <a:solidFill>
                  <a:srgbClr val="0C0C0C"/>
                </a:solidFill>
                <a:latin typeface="Calibri"/>
                <a:ea typeface="Calibri"/>
                <a:cs typeface="Calibri"/>
                <a:sym typeface="Calibri"/>
              </a:rPr>
              <a:t>Accuracy of model after 1 week (</a:t>
            </a:r>
            <a:r>
              <a:rPr lang="en-US" sz="2800" b="0" i="1" u="none" strike="noStrike" cap="none" baseline="0">
                <a:solidFill>
                  <a:srgbClr val="0C0C0C"/>
                </a:solidFill>
                <a:latin typeface="Calibri"/>
                <a:ea typeface="Calibri"/>
                <a:cs typeface="Calibri"/>
                <a:sym typeface="Calibri"/>
              </a:rPr>
              <a:t>sensitivity</a:t>
            </a:r>
            <a:r>
              <a:rPr lang="en-US" sz="2800" b="0" i="0" u="none" strike="noStrike" cap="none" baseline="0">
                <a:solidFill>
                  <a:srgbClr val="0C0C0C"/>
                </a:solidFill>
                <a:latin typeface="Calibri"/>
                <a:ea typeface="Calibri"/>
                <a:cs typeface="Calibri"/>
                <a:sym typeface="Calibri"/>
              </a:rPr>
              <a:t>) vs </a:t>
            </a:r>
            <a:r>
              <a:rPr lang="en-US" sz="2800" b="0" i="1" u="none" strike="noStrike" cap="none" baseline="0">
                <a:solidFill>
                  <a:srgbClr val="0C0C0C"/>
                </a:solidFill>
                <a:latin typeface="Calibri"/>
                <a:ea typeface="Calibri"/>
                <a:cs typeface="Calibri"/>
                <a:sym typeface="Calibri"/>
              </a:rPr>
              <a:t>False Positive</a:t>
            </a:r>
          </a:p>
          <a:p>
            <a:pPr marL="228600" marR="0" lvl="0" indent="-50800" algn="l" rtl="0">
              <a:lnSpc>
                <a:spcPct val="90000"/>
              </a:lnSpc>
              <a:spcBef>
                <a:spcPts val="1000"/>
              </a:spcBef>
              <a:buClr>
                <a:schemeClr val="dk1"/>
              </a:buClr>
              <a:buFont typeface="Arial"/>
              <a:buNone/>
            </a:pPr>
            <a:endParaRPr sz="2800" b="0" i="0" u="none" strike="noStrike" cap="none" baseline="0">
              <a:solidFill>
                <a:srgbClr val="FF0000"/>
              </a:solidFill>
              <a:latin typeface="Calibri"/>
              <a:ea typeface="Calibri"/>
              <a:cs typeface="Calibri"/>
              <a:sym typeface="Calibri"/>
            </a:endParaRPr>
          </a:p>
          <a:p>
            <a:pPr marL="228600" marR="0" lvl="0" indent="-228600" algn="l" rtl="0">
              <a:lnSpc>
                <a:spcPct val="90000"/>
              </a:lnSpc>
              <a:spcBef>
                <a:spcPts val="1000"/>
              </a:spcBef>
              <a:buClr>
                <a:srgbClr val="FF0000"/>
              </a:buClr>
              <a:buSzPct val="100000"/>
              <a:buFont typeface="Arial"/>
              <a:buChar char="•"/>
            </a:pPr>
            <a:r>
              <a:rPr lang="en-US" sz="2800" b="0" i="0" u="none" strike="noStrike" cap="none" baseline="0">
                <a:solidFill>
                  <a:srgbClr val="FF0000"/>
                </a:solidFill>
                <a:latin typeface="Calibri"/>
                <a:ea typeface="Calibri"/>
                <a:cs typeface="Calibri"/>
                <a:sym typeface="Calibri"/>
              </a:rPr>
              <a:t>T/E Ratio Population</a:t>
            </a:r>
          </a:p>
          <a:p>
            <a:pPr marL="685800" marR="0" lvl="1" indent="-228600" algn="l" rtl="0">
              <a:lnSpc>
                <a:spcPct val="90000"/>
              </a:lnSpc>
              <a:spcBef>
                <a:spcPts val="500"/>
              </a:spcBef>
              <a:buClr>
                <a:srgbClr val="FF0000"/>
              </a:buClr>
              <a:buSzPct val="100000"/>
              <a:buFont typeface="Arial"/>
              <a:buChar char="•"/>
            </a:pPr>
            <a:r>
              <a:rPr lang="en-US" sz="2400" b="0" i="0" u="none" strike="noStrike" cap="none" baseline="0">
                <a:solidFill>
                  <a:srgbClr val="FF0000"/>
                </a:solidFill>
                <a:latin typeface="Calibri"/>
                <a:ea typeface="Calibri"/>
                <a:cs typeface="Calibri"/>
                <a:sym typeface="Calibri"/>
              </a:rPr>
              <a:t>Area under curve – 0.552</a:t>
            </a:r>
          </a:p>
          <a:p>
            <a:pPr marL="685800" marR="0" lvl="1" indent="-76200" algn="l" rtl="0">
              <a:lnSpc>
                <a:spcPct val="90000"/>
              </a:lnSpc>
              <a:spcBef>
                <a:spcPts val="500"/>
              </a:spcBef>
              <a:buClr>
                <a:schemeClr val="dk1"/>
              </a:buClr>
              <a:buFont typeface="Arial"/>
              <a:buNone/>
            </a:pPr>
            <a:endParaRPr sz="2400" b="0" i="0" u="none" strike="noStrike" cap="none" baseline="0">
              <a:solidFill>
                <a:srgbClr val="FF0000"/>
              </a:solidFill>
              <a:latin typeface="Calibri"/>
              <a:ea typeface="Calibri"/>
              <a:cs typeface="Calibri"/>
              <a:sym typeface="Calibri"/>
            </a:endParaRPr>
          </a:p>
          <a:p>
            <a:pPr marL="228600" marR="0" lvl="0" indent="-228600" algn="l" rtl="0">
              <a:lnSpc>
                <a:spcPct val="90000"/>
              </a:lnSpc>
              <a:spcBef>
                <a:spcPts val="1000"/>
              </a:spcBef>
              <a:buClr>
                <a:srgbClr val="2F5496"/>
              </a:buClr>
              <a:buSzPct val="100000"/>
              <a:buFont typeface="Arial"/>
              <a:buChar char="•"/>
            </a:pPr>
            <a:r>
              <a:rPr lang="en-US" sz="2800" b="0" i="0" u="none" strike="noStrike" cap="none" baseline="0">
                <a:solidFill>
                  <a:srgbClr val="2F5496"/>
                </a:solidFill>
                <a:latin typeface="Calibri"/>
                <a:ea typeface="Calibri"/>
                <a:cs typeface="Calibri"/>
                <a:sym typeface="Calibri"/>
              </a:rPr>
              <a:t>T/E Ratio Individual</a:t>
            </a:r>
          </a:p>
          <a:p>
            <a:pPr marL="685800" marR="0" lvl="1" indent="-228600" algn="l" rtl="0">
              <a:lnSpc>
                <a:spcPct val="90000"/>
              </a:lnSpc>
              <a:spcBef>
                <a:spcPts val="500"/>
              </a:spcBef>
              <a:buClr>
                <a:srgbClr val="2F5496"/>
              </a:buClr>
              <a:buSzPct val="100000"/>
              <a:buFont typeface="Arial"/>
              <a:buChar char="•"/>
            </a:pPr>
            <a:r>
              <a:rPr lang="en-US" sz="2400" b="0" i="0" u="none" strike="noStrike" cap="none" baseline="0">
                <a:solidFill>
                  <a:srgbClr val="2F5496"/>
                </a:solidFill>
                <a:latin typeface="Calibri"/>
                <a:ea typeface="Calibri"/>
                <a:cs typeface="Calibri"/>
                <a:sym typeface="Calibri"/>
              </a:rPr>
              <a:t>Area under curve – 0.648</a:t>
            </a:r>
          </a:p>
          <a:p>
            <a:pPr marL="228600" marR="0" lvl="0" indent="-50800" algn="l" rtl="0">
              <a:lnSpc>
                <a:spcPct val="90000"/>
              </a:lnSpc>
              <a:spcBef>
                <a:spcPts val="1000"/>
              </a:spcBef>
              <a:buClr>
                <a:schemeClr val="dk1"/>
              </a:buClr>
              <a:buFont typeface="Arial"/>
              <a:buNone/>
            </a:pPr>
            <a:endParaRPr sz="2800" b="0" i="0" u="none" strike="noStrike" cap="none" baseline="0">
              <a:solidFill>
                <a:srgbClr val="00B0F0"/>
              </a:solidFill>
              <a:latin typeface="Calibri"/>
              <a:ea typeface="Calibri"/>
              <a:cs typeface="Calibri"/>
              <a:sym typeface="Calibri"/>
            </a:endParaRPr>
          </a:p>
        </p:txBody>
      </p:sp>
      <p:pic>
        <p:nvPicPr>
          <p:cNvPr id="156" name="Shape 156"/>
          <p:cNvPicPr preferRelativeResize="0">
            <a:picLocks noGrp="1"/>
          </p:cNvPicPr>
          <p:nvPr>
            <p:ph type="body" idx="2"/>
          </p:nvPr>
        </p:nvPicPr>
        <p:blipFill rotWithShape="1">
          <a:blip r:embed="rId3">
            <a:alphaModFix/>
          </a:blip>
          <a:srcRect/>
          <a:stretch/>
        </p:blipFill>
        <p:spPr>
          <a:xfrm>
            <a:off x="6172200" y="1955448"/>
            <a:ext cx="5181600" cy="4091691"/>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title"/>
          </p:nvPr>
        </p:nvSpPr>
        <p:spPr>
          <a:xfrm>
            <a:off x="885500" y="435125"/>
            <a:ext cx="10515599" cy="1325700"/>
          </a:xfrm>
          <a:prstGeom prst="rect">
            <a:avLst/>
          </a:prstGeom>
          <a:noFill/>
          <a:ln>
            <a:noFill/>
          </a:ln>
        </p:spPr>
        <p:txBody>
          <a:bodyPr lIns="91425" tIns="45700" rIns="91425" bIns="45700" anchor="ctr" anchorCtr="0">
            <a:noAutofit/>
          </a:bodyPr>
          <a:lstStyle/>
          <a:p>
            <a:pPr marL="0" marR="0" lvl="0" indent="0" algn="ctr" rtl="0">
              <a:lnSpc>
                <a:spcPct val="90000"/>
              </a:lnSpc>
              <a:spcBef>
                <a:spcPts val="0"/>
              </a:spcBef>
              <a:buClr>
                <a:schemeClr val="dk1"/>
              </a:buClr>
              <a:buSzPct val="25000"/>
              <a:buFont typeface="Calibri"/>
              <a:buNone/>
            </a:pPr>
            <a:r>
              <a:rPr lang="en-US" sz="4400">
                <a:solidFill>
                  <a:schemeClr val="dk1"/>
                </a:solidFill>
                <a:latin typeface="Arial"/>
                <a:ea typeface="Arial"/>
                <a:cs typeface="Arial"/>
                <a:sym typeface="Arial"/>
              </a:rPr>
              <a:t>Performance Evaluation cont’d</a:t>
            </a:r>
          </a:p>
        </p:txBody>
      </p:sp>
      <p:sp>
        <p:nvSpPr>
          <p:cNvPr id="162" name="Shape 162"/>
          <p:cNvSpPr txBox="1">
            <a:spLocks noGrp="1"/>
          </p:cNvSpPr>
          <p:nvPr>
            <p:ph type="body" idx="1"/>
          </p:nvPr>
        </p:nvSpPr>
        <p:spPr>
          <a:xfrm>
            <a:off x="838200" y="1474573"/>
            <a:ext cx="5181600" cy="470238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rgbClr val="00B050"/>
              </a:buClr>
              <a:buSzPct val="100000"/>
              <a:buFont typeface="Arial"/>
              <a:buChar char="•"/>
            </a:pPr>
            <a:r>
              <a:rPr lang="en-US" sz="2800" b="0" i="0" u="none" strike="noStrike" cap="none" baseline="0">
                <a:solidFill>
                  <a:srgbClr val="00B050"/>
                </a:solidFill>
                <a:latin typeface="Calibri"/>
                <a:ea typeface="Calibri"/>
                <a:cs typeface="Calibri"/>
                <a:sym typeface="Calibri"/>
              </a:rPr>
              <a:t>SVM Model on DS 3 &amp; 24 ratios</a:t>
            </a:r>
          </a:p>
          <a:p>
            <a:pPr marL="685800" marR="0" lvl="1" indent="-228600" algn="l" rtl="0">
              <a:lnSpc>
                <a:spcPct val="90000"/>
              </a:lnSpc>
              <a:spcBef>
                <a:spcPts val="500"/>
              </a:spcBef>
              <a:buClr>
                <a:srgbClr val="00B050"/>
              </a:buClr>
              <a:buSzPct val="100000"/>
              <a:buFont typeface="Arial"/>
              <a:buChar char="•"/>
            </a:pPr>
            <a:r>
              <a:rPr lang="en-US" sz="2400" b="0" i="0" u="none" strike="noStrike" cap="none" baseline="0">
                <a:solidFill>
                  <a:srgbClr val="00B050"/>
                </a:solidFill>
                <a:latin typeface="Calibri"/>
                <a:ea typeface="Calibri"/>
                <a:cs typeface="Calibri"/>
                <a:sym typeface="Calibri"/>
              </a:rPr>
              <a:t>Area under curve – 0.838</a:t>
            </a:r>
          </a:p>
          <a:p>
            <a:pPr marL="228600" marR="0" lvl="0" indent="-228600" algn="l" rtl="0">
              <a:lnSpc>
                <a:spcPct val="90000"/>
              </a:lnSpc>
              <a:spcBef>
                <a:spcPts val="1000"/>
              </a:spcBef>
              <a:buClr>
                <a:srgbClr val="CC00CC"/>
              </a:buClr>
              <a:buSzPct val="100000"/>
              <a:buFont typeface="Arial"/>
              <a:buChar char="•"/>
            </a:pPr>
            <a:r>
              <a:rPr lang="en-US" sz="2800" b="0" i="0" u="none" strike="noStrike" cap="none" baseline="0">
                <a:solidFill>
                  <a:srgbClr val="CC00CC"/>
                </a:solidFill>
                <a:latin typeface="Calibri"/>
                <a:ea typeface="Calibri"/>
                <a:cs typeface="Calibri"/>
                <a:sym typeface="Calibri"/>
              </a:rPr>
              <a:t>SVM model on DS 3 &amp; 11 ratios</a:t>
            </a:r>
          </a:p>
          <a:p>
            <a:pPr marL="685800" marR="0" lvl="1" indent="-228600" algn="l" rtl="0">
              <a:lnSpc>
                <a:spcPct val="90000"/>
              </a:lnSpc>
              <a:spcBef>
                <a:spcPts val="500"/>
              </a:spcBef>
              <a:buClr>
                <a:srgbClr val="CC00CC"/>
              </a:buClr>
              <a:buSzPct val="100000"/>
              <a:buFont typeface="Arial"/>
              <a:buChar char="•"/>
            </a:pPr>
            <a:r>
              <a:rPr lang="en-US" sz="2400" b="0" i="0" u="none" strike="noStrike" cap="none" baseline="0">
                <a:solidFill>
                  <a:srgbClr val="CC00CC"/>
                </a:solidFill>
                <a:latin typeface="Calibri"/>
                <a:ea typeface="Calibri"/>
                <a:cs typeface="Calibri"/>
                <a:sym typeface="Calibri"/>
              </a:rPr>
              <a:t>Area under curve – 0.886</a:t>
            </a:r>
          </a:p>
          <a:p>
            <a:pPr marL="228600" marR="0" lvl="0" indent="-228600" algn="l" rtl="0">
              <a:lnSpc>
                <a:spcPct val="90000"/>
              </a:lnSpc>
              <a:spcBef>
                <a:spcPts val="1000"/>
              </a:spcBef>
              <a:buClr>
                <a:srgbClr val="00B0F0"/>
              </a:buClr>
              <a:buSzPct val="100000"/>
              <a:buFont typeface="Arial"/>
              <a:buChar char="•"/>
            </a:pPr>
            <a:r>
              <a:rPr lang="en-US" sz="2800" b="0" i="0" u="none" strike="noStrike" cap="none" baseline="0">
                <a:solidFill>
                  <a:srgbClr val="00B0F0"/>
                </a:solidFill>
                <a:latin typeface="Calibri"/>
                <a:ea typeface="Calibri"/>
                <a:cs typeface="Calibri"/>
                <a:sym typeface="Calibri"/>
              </a:rPr>
              <a:t>Validated robust SVM Model on DS 2 &amp; 3 with 11 ratios</a:t>
            </a:r>
          </a:p>
          <a:p>
            <a:pPr marL="685800" marR="0" lvl="1" indent="-228600" algn="l" rtl="0">
              <a:lnSpc>
                <a:spcPct val="90000"/>
              </a:lnSpc>
              <a:spcBef>
                <a:spcPts val="500"/>
              </a:spcBef>
              <a:buClr>
                <a:srgbClr val="00B0F0"/>
              </a:buClr>
              <a:buSzPct val="100000"/>
              <a:buFont typeface="Arial"/>
              <a:buChar char="•"/>
            </a:pPr>
            <a:r>
              <a:rPr lang="en-US" sz="2400" b="0" i="0" u="none" strike="noStrike" cap="none" baseline="0">
                <a:solidFill>
                  <a:srgbClr val="00B0F0"/>
                </a:solidFill>
                <a:latin typeface="Calibri"/>
                <a:ea typeface="Calibri"/>
                <a:cs typeface="Calibri"/>
                <a:sym typeface="Calibri"/>
              </a:rPr>
              <a:t>Loss in sensitivity but gained generalization</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Validated robust SVM Model on DS 4 with 11 ratios</a:t>
            </a:r>
          </a:p>
          <a:p>
            <a:pPr marL="685800" marR="0" lvl="1" indent="-228600" algn="l" rtl="0">
              <a:lnSpc>
                <a:spcPct val="90000"/>
              </a:lnSpc>
              <a:spcBef>
                <a:spcPts val="500"/>
              </a:spcBef>
              <a:buClr>
                <a:srgbClr val="0C0C0C"/>
              </a:buClr>
              <a:buSzPct val="100000"/>
              <a:buFont typeface="Arial"/>
              <a:buChar char="•"/>
            </a:pPr>
            <a:r>
              <a:rPr lang="en-US" sz="2400" b="0" i="0" u="none" strike="noStrike" cap="none" baseline="0">
                <a:solidFill>
                  <a:srgbClr val="0C0C0C"/>
                </a:solidFill>
                <a:latin typeface="Calibri"/>
                <a:ea typeface="Calibri"/>
                <a:cs typeface="Calibri"/>
                <a:sym typeface="Calibri"/>
              </a:rPr>
              <a:t>Area under curve – 0.877</a:t>
            </a: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p:txBody>
      </p:sp>
      <p:pic>
        <p:nvPicPr>
          <p:cNvPr id="163" name="Shape 163"/>
          <p:cNvPicPr preferRelativeResize="0">
            <a:picLocks noGrp="1"/>
          </p:cNvPicPr>
          <p:nvPr>
            <p:ph type="body" idx="2"/>
          </p:nvPr>
        </p:nvPicPr>
        <p:blipFill rotWithShape="1">
          <a:blip r:embed="rId3">
            <a:alphaModFix/>
          </a:blip>
          <a:srcRect/>
          <a:stretch/>
        </p:blipFill>
        <p:spPr>
          <a:xfrm>
            <a:off x="6172200" y="1956085"/>
            <a:ext cx="5181600" cy="4090415"/>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609600" y="914400"/>
            <a:ext cx="10972799" cy="1006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ASPS threshold and detection times</a:t>
            </a:r>
          </a:p>
        </p:txBody>
      </p:sp>
      <p:sp>
        <p:nvSpPr>
          <p:cNvPr id="169" name="Shape 169"/>
          <p:cNvSpPr txBox="1">
            <a:spLocks noGrp="1"/>
          </p:cNvSpPr>
          <p:nvPr>
            <p:ph type="body" idx="1"/>
          </p:nvPr>
        </p:nvSpPr>
        <p:spPr>
          <a:xfrm>
            <a:off x="939800" y="5777707"/>
            <a:ext cx="5157787" cy="823912"/>
          </a:xfrm>
          <a:prstGeom prst="rect">
            <a:avLst/>
          </a:prstGeom>
          <a:noFill/>
          <a:ln>
            <a:noFill/>
          </a:ln>
        </p:spPr>
        <p:txBody>
          <a:bodyPr lIns="91425" tIns="45700" rIns="91425" bIns="45700" anchor="b" anchorCtr="0">
            <a:noAutofit/>
          </a:bodyPr>
          <a:lstStyle/>
          <a:p>
            <a:pPr marL="0" marR="0" lvl="0" indent="0" algn="l" rtl="0">
              <a:lnSpc>
                <a:spcPct val="70000"/>
              </a:lnSpc>
              <a:spcBef>
                <a:spcPts val="0"/>
              </a:spcBef>
              <a:buClr>
                <a:schemeClr val="dk1"/>
              </a:buClr>
              <a:buSzPct val="25000"/>
              <a:buFont typeface="Arial"/>
              <a:buNone/>
            </a:pPr>
            <a:r>
              <a:rPr lang="en-US" sz="2220" b="1" i="0" u="none" strike="noStrike" cap="none" baseline="0">
                <a:solidFill>
                  <a:schemeClr val="dk1"/>
                </a:solidFill>
                <a:latin typeface="Calibri"/>
                <a:ea typeface="Calibri"/>
                <a:cs typeface="Calibri"/>
                <a:sym typeface="Calibri"/>
              </a:rPr>
              <a:t>Histogram of 590 ASPS values from blank steroid profiles in dataset2(480) and dataset3(110)</a:t>
            </a:r>
          </a:p>
        </p:txBody>
      </p:sp>
      <p:pic>
        <p:nvPicPr>
          <p:cNvPr id="170" name="Shape 170"/>
          <p:cNvPicPr preferRelativeResize="0">
            <a:picLocks noGrp="1"/>
          </p:cNvPicPr>
          <p:nvPr>
            <p:ph type="body" idx="2"/>
          </p:nvPr>
        </p:nvPicPr>
        <p:blipFill rotWithShape="1">
          <a:blip r:embed="rId3">
            <a:alphaModFix/>
          </a:blip>
          <a:srcRect/>
          <a:stretch/>
        </p:blipFill>
        <p:spPr>
          <a:xfrm>
            <a:off x="839787" y="1681163"/>
            <a:ext cx="4796669" cy="3929186"/>
          </a:xfrm>
          <a:prstGeom prst="rect">
            <a:avLst/>
          </a:prstGeom>
          <a:noFill/>
          <a:ln>
            <a:noFill/>
          </a:ln>
        </p:spPr>
      </p:pic>
      <p:sp>
        <p:nvSpPr>
          <p:cNvPr id="171" name="Shape 171"/>
          <p:cNvSpPr txBox="1">
            <a:spLocks noGrp="1"/>
          </p:cNvSpPr>
          <p:nvPr>
            <p:ph type="body" idx="3"/>
          </p:nvPr>
        </p:nvSpPr>
        <p:spPr>
          <a:xfrm>
            <a:off x="6172200" y="1690688"/>
            <a:ext cx="5183187" cy="44989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Calibri"/>
                <a:ea typeface="Calibri"/>
                <a:cs typeface="Calibri"/>
                <a:sym typeface="Calibri"/>
              </a:rPr>
              <a:t>Establishes a discrimination threshold of 0.79</a:t>
            </a:r>
          </a:p>
          <a:p>
            <a:pPr marL="0" marR="0" lvl="0" indent="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a:p>
            <a:pPr marL="228600" marR="0" lvl="0" indent="-50800" algn="l" rtl="0">
              <a:lnSpc>
                <a:spcPct val="90000"/>
              </a:lnSpc>
              <a:spcBef>
                <a:spcPts val="1000"/>
              </a:spcBef>
              <a:buClr>
                <a:schemeClr val="dk1"/>
              </a:buClr>
              <a:buFont typeface="Arial"/>
              <a:buNone/>
            </a:pPr>
            <a:endParaRPr sz="280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xfrm>
            <a:off x="609600" y="651350"/>
            <a:ext cx="10972799" cy="10065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Individual ASPS profiles</a:t>
            </a:r>
          </a:p>
        </p:txBody>
      </p:sp>
      <p:sp>
        <p:nvSpPr>
          <p:cNvPr id="177" name="Shape 177"/>
          <p:cNvSpPr txBox="1">
            <a:spLocks noGrp="1"/>
          </p:cNvSpPr>
          <p:nvPr>
            <p:ph type="body" idx="1"/>
          </p:nvPr>
        </p:nvSpPr>
        <p:spPr>
          <a:xfrm>
            <a:off x="745987" y="5832887"/>
            <a:ext cx="5157900" cy="8237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baseline="0">
                <a:solidFill>
                  <a:schemeClr val="dk1"/>
                </a:solidFill>
                <a:latin typeface="Calibri"/>
                <a:ea typeface="Calibri"/>
                <a:cs typeface="Calibri"/>
                <a:sym typeface="Calibri"/>
              </a:rPr>
              <a:t>A-D : Dataset 3(administered with TU,DHEA,T gel, DHT gel,)</a:t>
            </a:r>
          </a:p>
        </p:txBody>
      </p:sp>
      <p:pic>
        <p:nvPicPr>
          <p:cNvPr id="178" name="Shape 178"/>
          <p:cNvPicPr preferRelativeResize="0">
            <a:picLocks noGrp="1"/>
          </p:cNvPicPr>
          <p:nvPr>
            <p:ph type="body" idx="2"/>
          </p:nvPr>
        </p:nvPicPr>
        <p:blipFill rotWithShape="1">
          <a:blip r:embed="rId3">
            <a:alphaModFix/>
          </a:blip>
          <a:srcRect l="8538" t="19922" r="39517" b="7054"/>
          <a:stretch/>
        </p:blipFill>
        <p:spPr>
          <a:xfrm>
            <a:off x="746012" y="1754400"/>
            <a:ext cx="5157900" cy="4078500"/>
          </a:xfrm>
          <a:prstGeom prst="rect">
            <a:avLst/>
          </a:prstGeom>
          <a:noFill/>
          <a:ln w="38100" cap="sq" cmpd="sng">
            <a:solidFill>
              <a:srgbClr val="000000"/>
            </a:solidFill>
            <a:prstDash val="solid"/>
            <a:miter/>
            <a:headEnd type="none" w="med" len="med"/>
            <a:tailEnd type="none" w="med" len="med"/>
          </a:ln>
        </p:spPr>
      </p:pic>
      <p:sp>
        <p:nvSpPr>
          <p:cNvPr id="179" name="Shape 179"/>
          <p:cNvSpPr txBox="1">
            <a:spLocks noGrp="1"/>
          </p:cNvSpPr>
          <p:nvPr>
            <p:ph type="body" idx="3"/>
          </p:nvPr>
        </p:nvSpPr>
        <p:spPr>
          <a:xfrm>
            <a:off x="6139450" y="5832887"/>
            <a:ext cx="5183099" cy="823799"/>
          </a:xfrm>
          <a:prstGeom prst="rect">
            <a:avLst/>
          </a:prstGeom>
          <a:noFill/>
          <a:ln>
            <a:noFill/>
          </a:ln>
        </p:spPr>
        <p:txBody>
          <a:bodyPr lIns="91425" tIns="45700" rIns="91425" bIns="45700" anchor="b" anchorCtr="0">
            <a:noAutofit/>
          </a:bodyPr>
          <a:lstStyle/>
          <a:p>
            <a:pPr marL="0" marR="0" lvl="0" indent="0" algn="l" rtl="0">
              <a:lnSpc>
                <a:spcPct val="90000"/>
              </a:lnSpc>
              <a:spcBef>
                <a:spcPts val="0"/>
              </a:spcBef>
              <a:buClr>
                <a:schemeClr val="dk1"/>
              </a:buClr>
              <a:buSzPct val="25000"/>
              <a:buFont typeface="Arial"/>
              <a:buNone/>
            </a:pPr>
            <a:r>
              <a:rPr lang="en-US" sz="2400" b="1" i="0" u="none" strike="noStrike" cap="none" baseline="0">
                <a:solidFill>
                  <a:schemeClr val="dk1"/>
                </a:solidFill>
                <a:latin typeface="Calibri"/>
                <a:ea typeface="Calibri"/>
                <a:cs typeface="Calibri"/>
                <a:sym typeface="Calibri"/>
              </a:rPr>
              <a:t>E-H: Dataset 4(administered with DHEA,ADION,4Aediol,5Aediol)</a:t>
            </a:r>
          </a:p>
        </p:txBody>
      </p:sp>
      <p:pic>
        <p:nvPicPr>
          <p:cNvPr id="180" name="Shape 180"/>
          <p:cNvPicPr preferRelativeResize="0">
            <a:picLocks noGrp="1"/>
          </p:cNvPicPr>
          <p:nvPr>
            <p:ph type="body" idx="4"/>
          </p:nvPr>
        </p:nvPicPr>
        <p:blipFill rotWithShape="1">
          <a:blip r:embed="rId4">
            <a:alphaModFix/>
          </a:blip>
          <a:srcRect l="8467" t="20382" r="38608" b="6542"/>
          <a:stretch/>
        </p:blipFill>
        <p:spPr>
          <a:xfrm>
            <a:off x="6106597" y="1755449"/>
            <a:ext cx="5248800" cy="4076400"/>
          </a:xfrm>
          <a:prstGeom prst="rect">
            <a:avLst/>
          </a:prstGeom>
          <a:noFill/>
          <a:ln w="38100" cap="sq" cmpd="sng">
            <a:solidFill>
              <a:srgbClr val="000000"/>
            </a:solidFill>
            <a:prstDash val="solid"/>
            <a:miter/>
            <a:headEnd type="none" w="med" len="med"/>
            <a:tailEnd type="none" w="med" len="med"/>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914400" y="671600"/>
            <a:ext cx="103632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Detection times</a:t>
            </a:r>
          </a:p>
        </p:txBody>
      </p:sp>
      <p:sp>
        <p:nvSpPr>
          <p:cNvPr id="186" name="Shape 186"/>
          <p:cNvSpPr txBox="1">
            <a:spLocks noGrp="1"/>
          </p:cNvSpPr>
          <p:nvPr>
            <p:ph type="body" idx="1"/>
          </p:nvPr>
        </p:nvSpPr>
        <p:spPr>
          <a:xfrm>
            <a:off x="914400" y="1880825"/>
            <a:ext cx="10363200" cy="34290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buClr>
                <a:schemeClr val="dk1"/>
              </a:buClr>
              <a:buSzPct val="100000"/>
              <a:buFont typeface="Arial"/>
              <a:buChar char="•"/>
            </a:pPr>
            <a:r>
              <a:rPr lang="en-US" sz="2800" b="0" i="0" u="none" strike="noStrike" cap="none" baseline="0">
                <a:solidFill>
                  <a:schemeClr val="dk1"/>
                </a:solidFill>
                <a:latin typeface="Times New Roman"/>
                <a:ea typeface="Times New Roman"/>
                <a:cs typeface="Times New Roman"/>
                <a:sym typeface="Times New Roman"/>
              </a:rPr>
              <a:t>None of the steroid profiles from samples collected before administration exceeds the threshold of 0.79</a:t>
            </a:r>
          </a:p>
          <a:p>
            <a:pPr marL="228600" marR="0" lvl="0" indent="-228600" algn="l" rtl="0">
              <a:lnSpc>
                <a:spcPct val="90000"/>
              </a:lnSpc>
              <a:spcBef>
                <a:spcPts val="1000"/>
              </a:spcBef>
              <a:buClr>
                <a:schemeClr val="dk1"/>
              </a:buClr>
              <a:buSzPct val="100000"/>
              <a:buFont typeface="Arial"/>
              <a:buChar char="•"/>
            </a:pPr>
            <a:r>
              <a:rPr lang="en-US" sz="2800" b="0" i="0" u="none" strike="noStrike" cap="none" baseline="0">
                <a:solidFill>
                  <a:schemeClr val="dk1"/>
                </a:solidFill>
                <a:latin typeface="Times New Roman"/>
                <a:ea typeface="Times New Roman"/>
                <a:cs typeface="Times New Roman"/>
                <a:sym typeface="Times New Roman"/>
              </a:rPr>
              <a:t>ASPS of post-administration profiles increase up to 10 units </a:t>
            </a:r>
          </a:p>
          <a:p>
            <a:pPr marL="0" marR="0" lvl="0" indent="0" algn="l" rtl="0">
              <a:lnSpc>
                <a:spcPct val="90000"/>
              </a:lnSpc>
              <a:spcBef>
                <a:spcPts val="1000"/>
              </a:spcBef>
              <a:buClr>
                <a:schemeClr val="dk1"/>
              </a:buClr>
              <a:buFont typeface="Arial"/>
              <a:buNone/>
            </a:pPr>
            <a:endParaRPr sz="2800" b="0" i="0" u="none" strike="noStrike" cap="none" baseline="0">
              <a:solidFill>
                <a:schemeClr val="dk1"/>
              </a:solidFill>
              <a:latin typeface="Times New Roman"/>
              <a:ea typeface="Times New Roman"/>
              <a:cs typeface="Times New Roman"/>
              <a:sym typeface="Times New Roman"/>
            </a:endParaRPr>
          </a:p>
        </p:txBody>
      </p:sp>
      <p:graphicFrame>
        <p:nvGraphicFramePr>
          <p:cNvPr id="187" name="Shape 187"/>
          <p:cNvGraphicFramePr/>
          <p:nvPr/>
        </p:nvGraphicFramePr>
        <p:xfrm>
          <a:off x="1886001" y="3680746"/>
          <a:ext cx="3000000" cy="3000000"/>
        </p:xfrm>
        <a:graphic>
          <a:graphicData uri="http://schemas.openxmlformats.org/drawingml/2006/table">
            <a:tbl>
              <a:tblPr firstRow="1" bandRow="1">
                <a:noFill/>
                <a:tableStyleId>{7761FD4A-99FB-468A-AE0E-88B47E048183}</a:tableStyleId>
              </a:tblPr>
              <a:tblGrid>
                <a:gridCol w="2709325"/>
                <a:gridCol w="2709325"/>
                <a:gridCol w="2709325"/>
              </a:tblGrid>
              <a:tr h="571625">
                <a:tc>
                  <a:txBody>
                    <a:bodyPr/>
                    <a:lstStyle/>
                    <a:p>
                      <a:pPr marL="0" marR="0" lvl="0" indent="0" algn="l" rtl="0">
                        <a:spcBef>
                          <a:spcPts val="0"/>
                        </a:spcBef>
                        <a:buNone/>
                      </a:pPr>
                      <a:endParaRPr sz="1800" u="none" strike="noStrike" cap="none" baseline="0"/>
                    </a:p>
                  </a:txBody>
                  <a:tcPr marL="91450" marR="91450" marT="45725" marB="45725"/>
                </a:tc>
                <a:tc>
                  <a:txBody>
                    <a:bodyPr/>
                    <a:lstStyle/>
                    <a:p>
                      <a:pPr marL="0" marR="0" lvl="0" indent="0" algn="l" rtl="0">
                        <a:spcBef>
                          <a:spcPts val="0"/>
                        </a:spcBef>
                        <a:buSzPct val="25000"/>
                        <a:buNone/>
                      </a:pPr>
                      <a:r>
                        <a:rPr lang="en-US" sz="1800" u="none" strike="noStrike" cap="none" baseline="0"/>
                        <a:t>Classical detection</a:t>
                      </a:r>
                    </a:p>
                  </a:txBody>
                  <a:tcPr marL="91450" marR="91450" marT="45725" marB="45725"/>
                </a:tc>
                <a:tc>
                  <a:txBody>
                    <a:bodyPr/>
                    <a:lstStyle/>
                    <a:p>
                      <a:pPr marL="0" marR="0" lvl="0" indent="0" algn="l" rtl="0">
                        <a:spcBef>
                          <a:spcPts val="0"/>
                        </a:spcBef>
                        <a:buSzPct val="25000"/>
                        <a:buNone/>
                      </a:pPr>
                      <a:r>
                        <a:rPr lang="en-US" sz="1800" u="none" strike="noStrike" cap="none" baseline="0"/>
                        <a:t>SVM  model</a:t>
                      </a:r>
                    </a:p>
                  </a:txBody>
                  <a:tcPr marL="91450" marR="91450" marT="45725" marB="45725"/>
                </a:tc>
              </a:tr>
              <a:tr h="571625">
                <a:tc>
                  <a:txBody>
                    <a:bodyPr/>
                    <a:lstStyle/>
                    <a:p>
                      <a:pPr marL="0" marR="0" lvl="0" indent="0" algn="l" rtl="0">
                        <a:spcBef>
                          <a:spcPts val="0"/>
                        </a:spcBef>
                        <a:buSzPct val="25000"/>
                        <a:buNone/>
                      </a:pPr>
                      <a:r>
                        <a:rPr lang="en-US" sz="1800" u="none" strike="noStrike" cap="none" baseline="0"/>
                        <a:t>TG</a:t>
                      </a:r>
                    </a:p>
                  </a:txBody>
                  <a:tcPr marL="91450" marR="91450" marT="45725" marB="45725"/>
                </a:tc>
                <a:tc>
                  <a:txBody>
                    <a:bodyPr/>
                    <a:lstStyle/>
                    <a:p>
                      <a:pPr marL="0" marR="0" lvl="0" indent="0" algn="l" rtl="0">
                        <a:spcBef>
                          <a:spcPts val="0"/>
                        </a:spcBef>
                        <a:buSzPct val="25000"/>
                        <a:buNone/>
                      </a:pPr>
                      <a:r>
                        <a:rPr lang="en-US" sz="1800" u="none" strike="noStrike" cap="none" baseline="0"/>
                        <a:t>30 hours</a:t>
                      </a:r>
                    </a:p>
                  </a:txBody>
                  <a:tcPr marL="91450" marR="91450" marT="45725" marB="45725"/>
                </a:tc>
                <a:tc>
                  <a:txBody>
                    <a:bodyPr/>
                    <a:lstStyle/>
                    <a:p>
                      <a:pPr marL="0" marR="0" lvl="0" indent="0" algn="l" rtl="0">
                        <a:spcBef>
                          <a:spcPts val="0"/>
                        </a:spcBef>
                        <a:buSzPct val="25000"/>
                        <a:buNone/>
                      </a:pPr>
                      <a:r>
                        <a:rPr lang="en-US" sz="1800" u="none" strike="noStrike" cap="none" baseline="0"/>
                        <a:t>7 days</a:t>
                      </a:r>
                    </a:p>
                  </a:txBody>
                  <a:tcPr marL="91450" marR="91450" marT="45725" marB="45725"/>
                </a:tc>
              </a:tr>
              <a:tr h="571625">
                <a:tc>
                  <a:txBody>
                    <a:bodyPr/>
                    <a:lstStyle/>
                    <a:p>
                      <a:pPr marL="0" marR="0" lvl="0" indent="0" algn="l" rtl="0">
                        <a:spcBef>
                          <a:spcPts val="0"/>
                        </a:spcBef>
                        <a:buSzPct val="25000"/>
                        <a:buNone/>
                      </a:pPr>
                      <a:r>
                        <a:rPr lang="en-US" sz="1800" u="none" strike="noStrike" cap="none" baseline="0"/>
                        <a:t>DHEA</a:t>
                      </a:r>
                    </a:p>
                  </a:txBody>
                  <a:tcPr marL="91450" marR="91450" marT="45725" marB="45725"/>
                </a:tc>
                <a:tc>
                  <a:txBody>
                    <a:bodyPr/>
                    <a:lstStyle/>
                    <a:p>
                      <a:pPr marL="0" marR="0" lvl="0" indent="0" algn="l" rtl="0">
                        <a:spcBef>
                          <a:spcPts val="0"/>
                        </a:spcBef>
                        <a:buSzPct val="25000"/>
                        <a:buNone/>
                      </a:pPr>
                      <a:r>
                        <a:rPr lang="en-US" sz="1800" u="none" strike="noStrike" cap="none" baseline="0"/>
                        <a:t>60 hours</a:t>
                      </a:r>
                    </a:p>
                  </a:txBody>
                  <a:tcPr marL="91450" marR="91450" marT="45725" marB="45725"/>
                </a:tc>
                <a:tc>
                  <a:txBody>
                    <a:bodyPr/>
                    <a:lstStyle/>
                    <a:p>
                      <a:pPr marL="0" marR="0" lvl="0" indent="0" algn="l" rtl="0">
                        <a:spcBef>
                          <a:spcPts val="0"/>
                        </a:spcBef>
                        <a:buSzPct val="25000"/>
                        <a:buNone/>
                      </a:pPr>
                      <a:r>
                        <a:rPr lang="en-US" sz="1800" u="none" strike="noStrike" cap="none" baseline="0"/>
                        <a:t>7 days</a:t>
                      </a:r>
                    </a:p>
                  </a:txBody>
                  <a:tcPr marL="91450" marR="91450" marT="45725" marB="45725"/>
                </a:tc>
              </a:tr>
              <a:tr h="571625">
                <a:tc>
                  <a:txBody>
                    <a:bodyPr/>
                    <a:lstStyle/>
                    <a:p>
                      <a:pPr marL="0" marR="0" lvl="0" indent="0" algn="l" rtl="0">
                        <a:spcBef>
                          <a:spcPts val="0"/>
                        </a:spcBef>
                        <a:buSzPct val="25000"/>
                        <a:buNone/>
                      </a:pPr>
                      <a:r>
                        <a:rPr lang="en-US" sz="1800" u="none" strike="noStrike" cap="none" baseline="0"/>
                        <a:t>Adion</a:t>
                      </a:r>
                    </a:p>
                  </a:txBody>
                  <a:tcPr marL="91450" marR="91450" marT="45725" marB="45725"/>
                </a:tc>
                <a:tc>
                  <a:txBody>
                    <a:bodyPr/>
                    <a:lstStyle/>
                    <a:p>
                      <a:pPr marL="0" marR="0" lvl="0" indent="0" algn="l" rtl="0">
                        <a:spcBef>
                          <a:spcPts val="0"/>
                        </a:spcBef>
                        <a:buSzPct val="25000"/>
                        <a:buNone/>
                      </a:pPr>
                      <a:r>
                        <a:rPr lang="en-US" sz="1800" u="none" strike="noStrike" cap="none" baseline="0"/>
                        <a:t>9 hours</a:t>
                      </a:r>
                    </a:p>
                  </a:txBody>
                  <a:tcPr marL="91450" marR="91450" marT="45725" marB="45725"/>
                </a:tc>
                <a:tc>
                  <a:txBody>
                    <a:bodyPr/>
                    <a:lstStyle/>
                    <a:p>
                      <a:pPr marL="0" marR="0" lvl="0" indent="0" algn="l" rtl="0">
                        <a:spcBef>
                          <a:spcPts val="0"/>
                        </a:spcBef>
                        <a:buSzPct val="25000"/>
                        <a:buNone/>
                      </a:pPr>
                      <a:r>
                        <a:rPr lang="en-US" sz="1800" u="none" strike="noStrike" cap="none" baseline="0"/>
                        <a:t>48 hours</a:t>
                      </a:r>
                    </a:p>
                  </a:txBody>
                  <a:tcPr marL="91450" marR="91450" marT="45725" marB="45725"/>
                </a:tc>
              </a:tr>
              <a:tr h="571625">
                <a:tc>
                  <a:txBody>
                    <a:bodyPr/>
                    <a:lstStyle/>
                    <a:p>
                      <a:pPr marL="0" marR="0" lvl="0" indent="0" algn="l" rtl="0">
                        <a:spcBef>
                          <a:spcPts val="0"/>
                        </a:spcBef>
                        <a:buSzPct val="25000"/>
                        <a:buNone/>
                      </a:pPr>
                      <a:r>
                        <a:rPr lang="en-US" sz="1800" u="none" strike="noStrike" cap="none" baseline="0"/>
                        <a:t>7-keto-DHEA</a:t>
                      </a:r>
                    </a:p>
                  </a:txBody>
                  <a:tcPr marL="91450" marR="91450" marT="45725" marB="45725"/>
                </a:tc>
                <a:tc>
                  <a:txBody>
                    <a:bodyPr/>
                    <a:lstStyle/>
                    <a:p>
                      <a:pPr marL="0" marR="0" lvl="0" indent="0" algn="l" rtl="0">
                        <a:spcBef>
                          <a:spcPts val="0"/>
                        </a:spcBef>
                        <a:buSzPct val="25000"/>
                        <a:buNone/>
                      </a:pPr>
                      <a:r>
                        <a:rPr lang="en-US" sz="1800" u="none" strike="noStrike" cap="none" baseline="0"/>
                        <a:t>9 hours</a:t>
                      </a:r>
                    </a:p>
                  </a:txBody>
                  <a:tcPr marL="91450" marR="91450" marT="45725" marB="45725"/>
                </a:tc>
                <a:tc>
                  <a:txBody>
                    <a:bodyPr/>
                    <a:lstStyle/>
                    <a:p>
                      <a:pPr marL="0" marR="0" lvl="0" indent="0" algn="l" rtl="0">
                        <a:spcBef>
                          <a:spcPts val="0"/>
                        </a:spcBef>
                        <a:buSzPct val="25000"/>
                        <a:buNone/>
                      </a:pPr>
                      <a:r>
                        <a:rPr lang="en-US" sz="1800" u="none" strike="noStrike" cap="none" baseline="0"/>
                        <a:t>96 hours</a:t>
                      </a:r>
                    </a:p>
                  </a:txBody>
                  <a:tcPr marL="91450" marR="91450" marT="45725" marB="45725"/>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882554" y="990600"/>
            <a:ext cx="10363200" cy="685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3600" b="0" i="0" u="none" strike="noStrike" cap="none" baseline="0">
                <a:solidFill>
                  <a:schemeClr val="dk1"/>
                </a:solidFill>
                <a:latin typeface="Georgia"/>
                <a:ea typeface="Georgia"/>
                <a:cs typeface="Georgia"/>
                <a:sym typeface="Georgia"/>
              </a:rPr>
              <a:t>Introduction :</a:t>
            </a:r>
            <a:r>
              <a:rPr lang="en-US" sz="3600" b="0" i="0" u="none" strike="noStrike" cap="none" baseline="0">
                <a:solidFill>
                  <a:srgbClr val="606060"/>
                </a:solidFill>
                <a:latin typeface="Georgia"/>
                <a:ea typeface="Georgia"/>
                <a:cs typeface="Georgia"/>
                <a:sym typeface="Georgia"/>
              </a:rPr>
              <a:t> 	</a:t>
            </a:r>
            <a:br>
              <a:rPr lang="en-US" sz="3600" b="0" i="0" u="none" strike="noStrike" cap="none" baseline="0">
                <a:solidFill>
                  <a:srgbClr val="606060"/>
                </a:solidFill>
                <a:latin typeface="Georgia"/>
                <a:ea typeface="Georgia"/>
                <a:cs typeface="Georgia"/>
                <a:sym typeface="Georgia"/>
              </a:rPr>
            </a:br>
            <a:endParaRPr lang="en-US" sz="3600" b="0" i="0" u="none" strike="noStrike" cap="none" baseline="0">
              <a:solidFill>
                <a:srgbClr val="606060"/>
              </a:solidFill>
              <a:latin typeface="Georgia"/>
              <a:ea typeface="Georgia"/>
              <a:cs typeface="Georgia"/>
              <a:sym typeface="Georgia"/>
            </a:endParaRPr>
          </a:p>
        </p:txBody>
      </p:sp>
      <p:sp>
        <p:nvSpPr>
          <p:cNvPr id="47" name="Shape 47"/>
          <p:cNvSpPr txBox="1">
            <a:spLocks noGrp="1"/>
          </p:cNvSpPr>
          <p:nvPr>
            <p:ph type="body" idx="1"/>
          </p:nvPr>
        </p:nvSpPr>
        <p:spPr>
          <a:xfrm>
            <a:off x="882554" y="1676400"/>
            <a:ext cx="10363200" cy="4648199"/>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rgbClr val="FF6600"/>
              </a:buClr>
              <a:buSzPct val="100000"/>
              <a:buFont typeface="Arial"/>
              <a:buChar char="•"/>
            </a:pPr>
            <a:r>
              <a:rPr lang="en-US" sz="2000" b="1" i="0" u="none" strike="noStrike" cap="none" baseline="0" dirty="0">
                <a:solidFill>
                  <a:schemeClr val="dk1"/>
                </a:solidFill>
                <a:latin typeface="Times New Roman"/>
                <a:ea typeface="Times New Roman"/>
                <a:cs typeface="Times New Roman"/>
                <a:sym typeface="Times New Roman"/>
              </a:rPr>
              <a:t>Steroid profiling is one of the most informative tool to screen the misuse of performance enhancing endogenous steroids and their ratios (e.g.- testosterone(T) )in sports</a:t>
            </a:r>
          </a:p>
          <a:p>
            <a:pPr marL="342900" marR="0" lvl="0" indent="-342900" algn="just" rtl="0">
              <a:spcBef>
                <a:spcPts val="360"/>
              </a:spcBef>
              <a:spcAft>
                <a:spcPts val="0"/>
              </a:spcAft>
              <a:buClr>
                <a:srgbClr val="FF6600"/>
              </a:buClr>
              <a:buSzPct val="100000"/>
              <a:buFont typeface="Arial"/>
              <a:buChar char="•"/>
            </a:pPr>
            <a:r>
              <a:rPr lang="en-US" sz="2000" b="1" i="0" u="none" strike="noStrike" cap="none" baseline="0" dirty="0">
                <a:solidFill>
                  <a:schemeClr val="dk1"/>
                </a:solidFill>
                <a:latin typeface="Times New Roman"/>
                <a:ea typeface="Times New Roman"/>
                <a:cs typeface="Times New Roman"/>
                <a:sym typeface="Times New Roman"/>
              </a:rPr>
              <a:t>Nowadays, slow releasing doses of endogenous steroids, particularly T preparations, are very popular among athletes as they are difficult to detect with current methods and criteria. As T might be used to power sports for muscle promotion, current proliferation might be explained by its prosperous effects on recovery after endurance exercises.</a:t>
            </a:r>
          </a:p>
          <a:p>
            <a:pPr marL="342900" marR="0" lvl="0" indent="-342900" algn="just" rtl="0">
              <a:spcBef>
                <a:spcPts val="360"/>
              </a:spcBef>
              <a:spcAft>
                <a:spcPts val="0"/>
              </a:spcAft>
              <a:buClr>
                <a:srgbClr val="FF6600"/>
              </a:buClr>
              <a:buSzPct val="100000"/>
              <a:buFont typeface="Arial"/>
              <a:buChar char="•"/>
            </a:pPr>
            <a:r>
              <a:rPr lang="en-US" sz="2000" b="1" i="0" u="none" strike="noStrike" cap="none" baseline="0" dirty="0">
                <a:solidFill>
                  <a:schemeClr val="dk1"/>
                </a:solidFill>
                <a:latin typeface="Times New Roman"/>
                <a:ea typeface="Times New Roman"/>
                <a:cs typeface="Times New Roman"/>
                <a:sym typeface="Times New Roman"/>
              </a:rPr>
              <a:t>The T/E ratio is considered as one of the most sensitive markers to detect T use among athletes.</a:t>
            </a:r>
          </a:p>
          <a:p>
            <a:pPr marL="342900" marR="0" lvl="0" indent="-342900" algn="just" rtl="0">
              <a:spcBef>
                <a:spcPts val="360"/>
              </a:spcBef>
              <a:spcAft>
                <a:spcPts val="0"/>
              </a:spcAft>
              <a:buClr>
                <a:srgbClr val="FF6600"/>
              </a:buClr>
              <a:buSzPct val="100000"/>
              <a:buFont typeface="Arial"/>
              <a:buChar char="•"/>
            </a:pPr>
            <a:r>
              <a:rPr lang="en-US" sz="2000" b="1" i="0" u="none" strike="noStrike" cap="none" baseline="0" dirty="0">
                <a:solidFill>
                  <a:schemeClr val="dk1"/>
                </a:solidFill>
                <a:latin typeface="Times New Roman"/>
                <a:ea typeface="Times New Roman"/>
                <a:cs typeface="Times New Roman"/>
                <a:sym typeface="Times New Roman"/>
              </a:rPr>
              <a:t>In the 90’s a wide range of these endogenous steroids became popular among athletes, and to avoid this a comprehensive steroid profiling method was developed which gave rise to the discovery of additional biomarkers (DHEA and  </a:t>
            </a:r>
            <a:r>
              <a:rPr lang="en-US" sz="2000" b="1" i="0" u="none" strike="noStrike" cap="none" baseline="0" dirty="0" err="1">
                <a:solidFill>
                  <a:schemeClr val="dk1"/>
                </a:solidFill>
                <a:latin typeface="Times New Roman"/>
                <a:ea typeface="Times New Roman"/>
                <a:cs typeface="Times New Roman"/>
                <a:sym typeface="Times New Roman"/>
              </a:rPr>
              <a:t>Adion</a:t>
            </a:r>
            <a:r>
              <a:rPr lang="en-US" sz="2000" b="1" i="0" u="none" strike="noStrike" cap="none" baseline="0" dirty="0">
                <a:solidFill>
                  <a:schemeClr val="dk1"/>
                </a:solidFill>
                <a:latin typeface="Times New Roman"/>
                <a:ea typeface="Times New Roman"/>
                <a:cs typeface="Times New Roman"/>
                <a:sym typeface="Times New Roman"/>
              </a:rPr>
              <a:t>) with the potential to increase detection sensitivity for illicit use of several endogenous steroids.</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xfrm>
            <a:off x="704050" y="695200"/>
            <a:ext cx="10363200" cy="11430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US" sz="4400" b="0" i="0" u="none" strike="noStrike" cap="none" baseline="0">
                <a:solidFill>
                  <a:schemeClr val="dk1"/>
                </a:solidFill>
                <a:latin typeface="Calibri"/>
                <a:ea typeface="Calibri"/>
                <a:cs typeface="Calibri"/>
                <a:sym typeface="Calibri"/>
              </a:rPr>
              <a:t>Discussion</a:t>
            </a:r>
          </a:p>
        </p:txBody>
      </p:sp>
      <p:sp>
        <p:nvSpPr>
          <p:cNvPr id="193" name="Shape 193"/>
          <p:cNvSpPr txBox="1">
            <a:spLocks noGrp="1"/>
          </p:cNvSpPr>
          <p:nvPr>
            <p:ph type="body" idx="1"/>
          </p:nvPr>
        </p:nvSpPr>
        <p:spPr>
          <a:xfrm>
            <a:off x="704050" y="1590875"/>
            <a:ext cx="10515599" cy="4351199"/>
          </a:xfrm>
          <a:prstGeom prst="rect">
            <a:avLst/>
          </a:prstGeom>
          <a:noFill/>
          <a:ln>
            <a:noFill/>
          </a:ln>
        </p:spPr>
        <p:txBody>
          <a:bodyPr lIns="91425" tIns="45700" rIns="91425" bIns="45700" anchor="t" anchorCtr="0">
            <a:noAutofit/>
          </a:bodyPr>
          <a:lstStyle/>
          <a:p>
            <a:pPr marL="228600" marR="0" lvl="0" indent="-228600" algn="l" rtl="0">
              <a:lnSpc>
                <a:spcPct val="80000"/>
              </a:lnSpc>
              <a:spcBef>
                <a:spcPts val="0"/>
              </a:spcBef>
              <a:buClr>
                <a:schemeClr val="dk1"/>
              </a:buClr>
              <a:buSzPct val="97368"/>
              <a:buFont typeface="Arial"/>
              <a:buChar char="•"/>
            </a:pPr>
            <a:r>
              <a:rPr lang="en-US" sz="1850" b="0" i="0" u="none" strike="noStrike" cap="none" baseline="0">
                <a:solidFill>
                  <a:schemeClr val="dk1"/>
                </a:solidFill>
                <a:latin typeface="Times New Roman"/>
                <a:ea typeface="Times New Roman"/>
                <a:cs typeface="Times New Roman"/>
                <a:sym typeface="Times New Roman"/>
              </a:rPr>
              <a:t>New strategy that returns a single value for ASPS</a:t>
            </a:r>
          </a:p>
          <a:p>
            <a:pPr marL="228600" marR="0" lvl="0" indent="-228600" algn="l" rtl="0">
              <a:lnSpc>
                <a:spcPct val="80000"/>
              </a:lnSpc>
              <a:spcBef>
                <a:spcPts val="1000"/>
              </a:spcBef>
              <a:buClr>
                <a:schemeClr val="dk1"/>
              </a:buClr>
              <a:buSzPct val="97368"/>
              <a:buFont typeface="Arial"/>
              <a:buChar char="•"/>
            </a:pPr>
            <a:r>
              <a:rPr lang="en-US" sz="1850" b="0" i="0" u="none" strike="noStrike" cap="none" baseline="0">
                <a:solidFill>
                  <a:schemeClr val="dk1"/>
                </a:solidFill>
                <a:latin typeface="Times New Roman"/>
                <a:ea typeface="Times New Roman"/>
                <a:cs typeface="Times New Roman"/>
                <a:sym typeface="Times New Roman"/>
              </a:rPr>
              <a:t>A combination of SVM algorithm and longitudinal approach for steroid profiling enables to differentiate normal and abnormal steroid profiles</a:t>
            </a:r>
          </a:p>
          <a:p>
            <a:pPr marL="228600" marR="0" lvl="0" indent="-228600" algn="l" rtl="0">
              <a:lnSpc>
                <a:spcPct val="80000"/>
              </a:lnSpc>
              <a:spcBef>
                <a:spcPts val="1000"/>
              </a:spcBef>
              <a:buClr>
                <a:schemeClr val="dk1"/>
              </a:buClr>
              <a:buSzPct val="97368"/>
              <a:buFont typeface="Arial"/>
              <a:buChar char="•"/>
            </a:pPr>
            <a:r>
              <a:rPr lang="en-US" sz="1850" b="0" i="0" u="none" strike="noStrike" cap="none" baseline="0">
                <a:solidFill>
                  <a:schemeClr val="dk1"/>
                </a:solidFill>
                <a:latin typeface="Times New Roman"/>
                <a:ea typeface="Times New Roman"/>
                <a:cs typeface="Times New Roman"/>
                <a:sym typeface="Times New Roman"/>
              </a:rPr>
              <a:t>The presented SVM model quantifies the deviation from testing steroid profile by scoring its distance to separating hyperplane. For the score greater than threshold 0.79 is considered abnormal </a:t>
            </a:r>
          </a:p>
          <a:p>
            <a:pPr marL="228600" marR="0" lvl="0" indent="-228600" algn="l" rtl="0">
              <a:lnSpc>
                <a:spcPct val="80000"/>
              </a:lnSpc>
              <a:spcBef>
                <a:spcPts val="1000"/>
              </a:spcBef>
              <a:buClr>
                <a:schemeClr val="dk1"/>
              </a:buClr>
              <a:buSzPct val="97368"/>
              <a:buFont typeface="Arial"/>
              <a:buChar char="•"/>
            </a:pPr>
            <a:r>
              <a:rPr lang="en-US" sz="1850" b="0" i="0" u="none" strike="noStrike" cap="none" baseline="0">
                <a:solidFill>
                  <a:schemeClr val="dk1"/>
                </a:solidFill>
                <a:latin typeface="Times New Roman"/>
                <a:ea typeface="Times New Roman"/>
                <a:cs typeface="Times New Roman"/>
                <a:sym typeface="Times New Roman"/>
              </a:rPr>
              <a:t>Validation of SVM was done using LOSOCV</a:t>
            </a:r>
          </a:p>
          <a:p>
            <a:pPr marL="228600" marR="0" lvl="0" indent="-228600" algn="l" rtl="0">
              <a:lnSpc>
                <a:spcPct val="80000"/>
              </a:lnSpc>
              <a:spcBef>
                <a:spcPts val="1000"/>
              </a:spcBef>
              <a:buClr>
                <a:schemeClr val="dk1"/>
              </a:buClr>
              <a:buSzPct val="97368"/>
              <a:buFont typeface="Arial"/>
              <a:buChar char="•"/>
            </a:pPr>
            <a:r>
              <a:rPr lang="en-US" sz="1850" b="0" i="0" u="none" strike="noStrike" cap="none" baseline="0">
                <a:solidFill>
                  <a:schemeClr val="dk1"/>
                </a:solidFill>
                <a:latin typeface="Times New Roman"/>
                <a:ea typeface="Times New Roman"/>
                <a:cs typeface="Times New Roman"/>
                <a:sym typeface="Times New Roman"/>
              </a:rPr>
              <a:t>Risk of overfitting(dataset2&amp;3) is addressed by LOSOCV. Expansion of the validation set(dataset3) with additional 48 volunteers enhanced the stability and robustness of the algorithm</a:t>
            </a:r>
          </a:p>
          <a:p>
            <a:pPr marL="228600" marR="0" lvl="0" indent="-228600" algn="l" rtl="0">
              <a:lnSpc>
                <a:spcPct val="80000"/>
              </a:lnSpc>
              <a:spcBef>
                <a:spcPts val="1000"/>
              </a:spcBef>
              <a:buClr>
                <a:schemeClr val="dk1"/>
              </a:buClr>
              <a:buSzPct val="97368"/>
              <a:buFont typeface="Arial"/>
              <a:buChar char="•"/>
            </a:pPr>
            <a:r>
              <a:rPr lang="en-US" sz="1850" b="0" i="0" u="none" strike="noStrike" cap="none" baseline="0">
                <a:solidFill>
                  <a:schemeClr val="dk1"/>
                </a:solidFill>
                <a:latin typeface="Times New Roman"/>
                <a:ea typeface="Times New Roman"/>
                <a:cs typeface="Times New Roman"/>
                <a:sym typeface="Times New Roman"/>
              </a:rPr>
              <a:t>Using SVM models alteration of steroid profile due to doping can be detected sensitively with long detection(upto 7 days)</a:t>
            </a:r>
          </a:p>
          <a:p>
            <a:pPr marL="228600" marR="0" lvl="0" indent="-228600" algn="l" rtl="0">
              <a:lnSpc>
                <a:spcPct val="80000"/>
              </a:lnSpc>
              <a:spcBef>
                <a:spcPts val="1000"/>
              </a:spcBef>
              <a:buClr>
                <a:schemeClr val="dk1"/>
              </a:buClr>
              <a:buSzPct val="97368"/>
              <a:buFont typeface="Arial"/>
              <a:buChar char="•"/>
            </a:pPr>
            <a:r>
              <a:rPr lang="en-US" sz="1850" b="0" i="0" u="none" strike="noStrike" cap="none" baseline="0">
                <a:solidFill>
                  <a:schemeClr val="dk1"/>
                </a:solidFill>
                <a:latin typeface="Times New Roman"/>
                <a:ea typeface="Times New Roman"/>
                <a:cs typeface="Times New Roman"/>
                <a:sym typeface="Times New Roman"/>
              </a:rPr>
              <a:t>Excellent results were obtained for challenging steroid profiles</a:t>
            </a:r>
          </a:p>
          <a:p>
            <a:pPr marL="228600" marR="0" lvl="0" indent="-228600" algn="l" rtl="0">
              <a:lnSpc>
                <a:spcPct val="80000"/>
              </a:lnSpc>
              <a:spcBef>
                <a:spcPts val="1000"/>
              </a:spcBef>
              <a:buClr>
                <a:schemeClr val="dk1"/>
              </a:buClr>
              <a:buSzPct val="97368"/>
              <a:buFont typeface="Arial"/>
              <a:buChar char="•"/>
            </a:pPr>
            <a:r>
              <a:rPr lang="en-US" sz="1850" b="0" i="0" u="none" strike="noStrike" cap="none" baseline="0">
                <a:solidFill>
                  <a:schemeClr val="dk1"/>
                </a:solidFill>
                <a:latin typeface="Times New Roman"/>
                <a:ea typeface="Times New Roman"/>
                <a:cs typeface="Times New Roman"/>
                <a:sym typeface="Times New Roman"/>
              </a:rPr>
              <a:t>Results for test set(dataset4) were very good with sensitivity 70% and risk of overfitting was minimised</a:t>
            </a:r>
          </a:p>
          <a:p>
            <a:pPr marL="228600" marR="0" lvl="0" indent="-228600" algn="l" rtl="0">
              <a:lnSpc>
                <a:spcPct val="80000"/>
              </a:lnSpc>
              <a:spcBef>
                <a:spcPts val="1000"/>
              </a:spcBef>
              <a:buClr>
                <a:schemeClr val="dk1"/>
              </a:buClr>
              <a:buSzPct val="97368"/>
              <a:buFont typeface="Arial"/>
              <a:buChar char="•"/>
            </a:pPr>
            <a:r>
              <a:rPr lang="en-US" sz="1850" b="0" i="0" u="none" strike="noStrike" cap="none" baseline="0">
                <a:solidFill>
                  <a:schemeClr val="dk1"/>
                </a:solidFill>
                <a:latin typeface="Times New Roman"/>
                <a:ea typeface="Times New Roman"/>
                <a:cs typeface="Times New Roman"/>
                <a:sym typeface="Times New Roman"/>
              </a:rPr>
              <a:t>In relation to the former biomarkers(such as T/E ratio) the presented SVM models demonstrated very high diagnostic performance</a:t>
            </a:r>
          </a:p>
          <a:p>
            <a:pPr marL="228600" marR="0" lvl="0" indent="-111125" algn="l" rtl="0">
              <a:lnSpc>
                <a:spcPct val="80000"/>
              </a:lnSpc>
              <a:spcBef>
                <a:spcPts val="1000"/>
              </a:spcBef>
              <a:buClr>
                <a:schemeClr val="dk1"/>
              </a:buClr>
              <a:buFont typeface="Arial"/>
              <a:buNone/>
            </a:pPr>
            <a:endParaRPr sz="1850" b="0" i="0" u="none" strike="noStrike" cap="none" baseline="0">
              <a:solidFill>
                <a:schemeClr val="dk1"/>
              </a:solidFill>
              <a:latin typeface="Times New Roman"/>
              <a:ea typeface="Times New Roman"/>
              <a:cs typeface="Times New Roman"/>
              <a:sym typeface="Times New Roman"/>
            </a:endParaRPr>
          </a:p>
          <a:p>
            <a:pPr marL="228600" marR="0" lvl="0" indent="-111125" algn="l" rtl="0">
              <a:lnSpc>
                <a:spcPct val="80000"/>
              </a:lnSpc>
              <a:spcBef>
                <a:spcPts val="1000"/>
              </a:spcBef>
              <a:buClr>
                <a:schemeClr val="dk1"/>
              </a:buClr>
              <a:buFont typeface="Arial"/>
              <a:buNone/>
            </a:pPr>
            <a:endParaRPr sz="1850" b="0" i="0" u="none" strike="noStrike" cap="none" baseline="0">
              <a:solidFill>
                <a:schemeClr val="dk1"/>
              </a:solidFill>
              <a:latin typeface="Times New Roman"/>
              <a:ea typeface="Times New Roman"/>
              <a:cs typeface="Times New Roman"/>
              <a:sym typeface="Times New Roman"/>
            </a:endParaRPr>
          </a:p>
          <a:p>
            <a:pPr marL="228600" marR="0" lvl="0" indent="-64135" algn="l" rtl="0">
              <a:lnSpc>
                <a:spcPct val="80000"/>
              </a:lnSpc>
              <a:spcBef>
                <a:spcPts val="1000"/>
              </a:spcBef>
              <a:buClr>
                <a:schemeClr val="dk1"/>
              </a:buClr>
              <a:buFont typeface="Arial"/>
              <a:buNone/>
            </a:pPr>
            <a:endParaRPr sz="2590" b="0" i="0" u="none" strike="noStrike" cap="none" baseline="0">
              <a:solidFill>
                <a:schemeClr val="dk1"/>
              </a:solidFill>
              <a:latin typeface="Calibri"/>
              <a:ea typeface="Calibri"/>
              <a:cs typeface="Calibri"/>
              <a:sym typeface="Calibri"/>
            </a:endParaRPr>
          </a:p>
          <a:p>
            <a:pPr marL="0" marR="0" lvl="0" indent="0" algn="l" rtl="0">
              <a:lnSpc>
                <a:spcPct val="80000"/>
              </a:lnSpc>
              <a:spcBef>
                <a:spcPts val="1000"/>
              </a:spcBef>
              <a:buClr>
                <a:schemeClr val="dk1"/>
              </a:buClr>
              <a:buFont typeface="Arial"/>
              <a:buNone/>
            </a:pPr>
            <a:endParaRPr sz="2590" b="0" i="0" u="none" strike="noStrike" cap="none" baseline="0">
              <a:solidFill>
                <a:schemeClr val="dk1"/>
              </a:solidFill>
              <a:latin typeface="Calibri"/>
              <a:ea typeface="Calibri"/>
              <a:cs typeface="Calibri"/>
              <a:sym typeface="Calibri"/>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Shape 198"/>
          <p:cNvSpPr txBox="1">
            <a:spLocks noGrp="1"/>
          </p:cNvSpPr>
          <p:nvPr>
            <p:ph type="title"/>
          </p:nvPr>
        </p:nvSpPr>
        <p:spPr>
          <a:xfrm>
            <a:off x="914400" y="1371600"/>
            <a:ext cx="10363200" cy="1143000"/>
          </a:xfrm>
          <a:prstGeom prst="rect">
            <a:avLst/>
          </a:prstGeom>
        </p:spPr>
        <p:txBody>
          <a:bodyPr lIns="91425" tIns="91425" rIns="91425" bIns="91425" anchor="t" anchorCtr="0">
            <a:noAutofit/>
          </a:bodyPr>
          <a:lstStyle/>
          <a:p>
            <a:pPr>
              <a:spcBef>
                <a:spcPts val="0"/>
              </a:spcBef>
              <a:buNone/>
            </a:pPr>
            <a:r>
              <a:rPr lang="en-US" sz="3600" b="1"/>
              <a:t>                            REFERENCES</a:t>
            </a:r>
          </a:p>
        </p:txBody>
      </p:sp>
      <p:sp>
        <p:nvSpPr>
          <p:cNvPr id="199" name="Shape 199"/>
          <p:cNvSpPr txBox="1">
            <a:spLocks noGrp="1"/>
          </p:cNvSpPr>
          <p:nvPr>
            <p:ph type="body" idx="1"/>
          </p:nvPr>
        </p:nvSpPr>
        <p:spPr>
          <a:xfrm>
            <a:off x="914400" y="2514600"/>
            <a:ext cx="10363200" cy="3429000"/>
          </a:xfrm>
          <a:prstGeom prst="rect">
            <a:avLst/>
          </a:prstGeom>
        </p:spPr>
        <p:txBody>
          <a:bodyPr lIns="91425" tIns="91425" rIns="91425" bIns="91425" anchor="t" anchorCtr="0">
            <a:noAutofit/>
          </a:bodyPr>
          <a:lstStyle/>
          <a:p>
            <a:pPr lvl="0" algn="just" rtl="0">
              <a:lnSpc>
                <a:spcPct val="115000"/>
              </a:lnSpc>
              <a:spcBef>
                <a:spcPts val="600"/>
              </a:spcBef>
              <a:buClr>
                <a:schemeClr val="dk1"/>
              </a:buClr>
              <a:buSzPct val="45833"/>
              <a:buFont typeface="Arial"/>
              <a:buNone/>
            </a:pPr>
            <a:r>
              <a:rPr lang="en-US" sz="2400">
                <a:solidFill>
                  <a:srgbClr val="FF6600"/>
                </a:solidFill>
                <a:latin typeface="Arial"/>
                <a:ea typeface="Arial"/>
                <a:cs typeface="Arial"/>
                <a:sym typeface="Arial"/>
              </a:rPr>
              <a:t>•</a:t>
            </a:r>
            <a:r>
              <a:rPr lang="en-US" sz="1800">
                <a:solidFill>
                  <a:schemeClr val="dk1"/>
                </a:solidFill>
                <a:latin typeface="Arial"/>
                <a:ea typeface="Arial"/>
                <a:cs typeface="Arial"/>
                <a:sym typeface="Arial"/>
              </a:rPr>
              <a:t>Statistical discrimination of steroid profiles in doping control with support vector machines</a:t>
            </a:r>
          </a:p>
          <a:p>
            <a:pPr lvl="0" algn="just" rtl="0">
              <a:lnSpc>
                <a:spcPct val="115000"/>
              </a:lnSpc>
              <a:spcBef>
                <a:spcPts val="600"/>
              </a:spcBef>
              <a:buClr>
                <a:schemeClr val="dk1"/>
              </a:buClr>
              <a:buSzPct val="61111"/>
              <a:buFont typeface="Arial"/>
              <a:buNone/>
            </a:pPr>
            <a:r>
              <a:rPr lang="en-US" sz="1800"/>
              <a:t> 	Pieter Van Renterghem, Pierre-Edouard Sottas, </a:t>
            </a:r>
          </a:p>
          <a:p>
            <a:pPr lvl="0" algn="just" rtl="0">
              <a:lnSpc>
                <a:spcPct val="115000"/>
              </a:lnSpc>
              <a:spcBef>
                <a:spcPts val="600"/>
              </a:spcBef>
              <a:buClr>
                <a:schemeClr val="dk1"/>
              </a:buClr>
              <a:buSzPct val="61111"/>
              <a:buFont typeface="Arial"/>
              <a:buNone/>
            </a:pPr>
            <a:r>
              <a:rPr lang="en-US" sz="1800"/>
              <a:t>  	Martial Saugy, </a:t>
            </a:r>
            <a:r>
              <a:rPr lang="en-US" sz="1800">
                <a:solidFill>
                  <a:schemeClr val="dk1"/>
                </a:solidFill>
                <a:latin typeface="Arial"/>
                <a:ea typeface="Arial"/>
                <a:cs typeface="Arial"/>
                <a:sym typeface="Arial"/>
              </a:rPr>
              <a:t>Peter Van Eenoo</a:t>
            </a:r>
          </a:p>
          <a:p>
            <a:pPr lvl="0" algn="just" rtl="0">
              <a:lnSpc>
                <a:spcPct val="115000"/>
              </a:lnSpc>
              <a:spcBef>
                <a:spcPts val="600"/>
              </a:spcBef>
              <a:buClr>
                <a:schemeClr val="dk1"/>
              </a:buClr>
              <a:buSzPct val="61111"/>
              <a:buFont typeface="Arial"/>
              <a:buNone/>
            </a:pPr>
            <a:r>
              <a:rPr lang="en-US" sz="1800">
                <a:solidFill>
                  <a:srgbClr val="FF6600"/>
                </a:solidFill>
                <a:latin typeface="Arial"/>
                <a:ea typeface="Arial"/>
                <a:cs typeface="Arial"/>
                <a:sym typeface="Arial"/>
              </a:rPr>
              <a:t>•</a:t>
            </a:r>
            <a:r>
              <a:rPr lang="en-US" sz="1800">
                <a:solidFill>
                  <a:schemeClr val="dk1"/>
                </a:solidFill>
                <a:latin typeface="Arial"/>
                <a:ea typeface="Arial"/>
                <a:cs typeface="Arial"/>
                <a:sym typeface="Arial"/>
              </a:rPr>
              <a:t>P. Van Renterghem, P. Van Eenoo, F.T. Delbeke, H. Geyer, W. Schänzer</a:t>
            </a:r>
          </a:p>
          <a:p>
            <a:pPr lvl="0" algn="just" rtl="0">
              <a:lnSpc>
                <a:spcPct val="115000"/>
              </a:lnSpc>
              <a:spcBef>
                <a:spcPts val="600"/>
              </a:spcBef>
              <a:buClr>
                <a:schemeClr val="dk1"/>
              </a:buClr>
              <a:buSzPct val="61111"/>
              <a:buFont typeface="Arial"/>
              <a:buNone/>
            </a:pPr>
            <a:r>
              <a:rPr lang="en-US" sz="1800">
                <a:solidFill>
                  <a:schemeClr val="dk1"/>
                </a:solidFill>
                <a:latin typeface="Arial"/>
                <a:ea typeface="Arial"/>
                <a:cs typeface="Arial"/>
                <a:sym typeface="Arial"/>
              </a:rPr>
              <a:t>     Steroids, 75 (2010), p. 154</a:t>
            </a:r>
          </a:p>
          <a:p>
            <a:pPr lvl="0" algn="just" rtl="0">
              <a:lnSpc>
                <a:spcPct val="115000"/>
              </a:lnSpc>
              <a:spcBef>
                <a:spcPts val="600"/>
              </a:spcBef>
              <a:buClr>
                <a:schemeClr val="dk1"/>
              </a:buClr>
              <a:buSzPct val="61111"/>
              <a:buFont typeface="Arial"/>
              <a:buNone/>
            </a:pPr>
            <a:r>
              <a:rPr lang="en-US" sz="1800">
                <a:solidFill>
                  <a:srgbClr val="FF6600"/>
                </a:solidFill>
                <a:latin typeface="Arial"/>
                <a:ea typeface="Arial"/>
                <a:cs typeface="Arial"/>
                <a:sym typeface="Arial"/>
              </a:rPr>
              <a:t>•</a:t>
            </a:r>
            <a:r>
              <a:rPr lang="en-US" sz="1800">
                <a:solidFill>
                  <a:schemeClr val="dk1"/>
                </a:solidFill>
                <a:latin typeface="Arial"/>
                <a:ea typeface="Arial"/>
                <a:cs typeface="Arial"/>
                <a:sym typeface="Arial"/>
              </a:rPr>
              <a:t>P. Van Renterghem, P. Van Eenoo, F.T. Delbeke</a:t>
            </a:r>
          </a:p>
          <a:p>
            <a:pPr lvl="0" algn="just" rtl="0">
              <a:lnSpc>
                <a:spcPct val="115000"/>
              </a:lnSpc>
              <a:spcBef>
                <a:spcPts val="600"/>
              </a:spcBef>
              <a:buClr>
                <a:schemeClr val="dk1"/>
              </a:buClr>
              <a:buSzPct val="61111"/>
              <a:buFont typeface="Arial"/>
              <a:buNone/>
            </a:pPr>
            <a:r>
              <a:rPr lang="en-US" sz="1800">
                <a:solidFill>
                  <a:schemeClr val="dk1"/>
                </a:solidFill>
                <a:latin typeface="Arial"/>
                <a:ea typeface="Arial"/>
                <a:cs typeface="Arial"/>
                <a:sym typeface="Arial"/>
              </a:rPr>
              <a:t>    Steroids, 75 (2010), p. 1047</a:t>
            </a:r>
          </a:p>
          <a:p>
            <a:pPr lvl="0" algn="just" rtl="0">
              <a:lnSpc>
                <a:spcPct val="115000"/>
              </a:lnSpc>
              <a:spcBef>
                <a:spcPts val="600"/>
              </a:spcBef>
              <a:buClr>
                <a:schemeClr val="dk1"/>
              </a:buClr>
              <a:buSzPct val="61111"/>
              <a:buFont typeface="Arial"/>
              <a:buNone/>
            </a:pPr>
            <a:r>
              <a:rPr lang="en-US" sz="1800">
                <a:solidFill>
                  <a:srgbClr val="FF6600"/>
                </a:solidFill>
                <a:latin typeface="Arial"/>
                <a:ea typeface="Arial"/>
                <a:cs typeface="Arial"/>
                <a:sym typeface="Arial"/>
              </a:rPr>
              <a:t>•</a:t>
            </a:r>
            <a:r>
              <a:rPr lang="en-US" sz="1800">
                <a:solidFill>
                  <a:schemeClr val="dk1"/>
                </a:solidFill>
                <a:latin typeface="Arial"/>
                <a:ea typeface="Arial"/>
                <a:cs typeface="Arial"/>
                <a:sym typeface="Arial"/>
              </a:rPr>
              <a:t>P.-E. Sottas, N. Baume, C. Saudan, C. Schweizer, M. Kamber, M. Saugy</a:t>
            </a:r>
          </a:p>
          <a:p>
            <a:pPr lvl="0" algn="just" rtl="0">
              <a:lnSpc>
                <a:spcPct val="115000"/>
              </a:lnSpc>
              <a:spcBef>
                <a:spcPts val="600"/>
              </a:spcBef>
              <a:buClr>
                <a:schemeClr val="dk1"/>
              </a:buClr>
              <a:buSzPct val="61111"/>
              <a:buFont typeface="Arial"/>
              <a:buNone/>
            </a:pPr>
            <a:r>
              <a:rPr lang="en-US" sz="1800">
                <a:solidFill>
                  <a:schemeClr val="dk1"/>
                </a:solidFill>
                <a:latin typeface="Arial"/>
                <a:ea typeface="Arial"/>
                <a:cs typeface="Arial"/>
                <a:sym typeface="Arial"/>
              </a:rPr>
              <a:t>    Biostatistics, 8 (2007), p. 285</a:t>
            </a:r>
          </a:p>
          <a:p>
            <a:pPr>
              <a:spcBef>
                <a:spcPts val="0"/>
              </a:spcBef>
              <a:buNone/>
            </a:pP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914400" y="1371600"/>
            <a:ext cx="10363200" cy="1143000"/>
          </a:xfrm>
          <a:prstGeom prst="rect">
            <a:avLst/>
          </a:prstGeom>
        </p:spPr>
        <p:txBody>
          <a:bodyPr lIns="91425" tIns="91425" rIns="91425" bIns="91425" anchor="t" anchorCtr="0">
            <a:noAutofit/>
          </a:bodyPr>
          <a:lstStyle/>
          <a:p>
            <a:pPr algn="ctr">
              <a:spcBef>
                <a:spcPts val="0"/>
              </a:spcBef>
              <a:buNone/>
            </a:pPr>
            <a:r>
              <a:rPr lang="en-US" sz="4400">
                <a:solidFill>
                  <a:schemeClr val="dk1"/>
                </a:solidFill>
                <a:latin typeface="Arial"/>
                <a:ea typeface="Arial"/>
                <a:cs typeface="Arial"/>
                <a:sym typeface="Arial"/>
              </a:rPr>
              <a:t>Critical Questions</a:t>
            </a:r>
          </a:p>
        </p:txBody>
      </p:sp>
      <p:sp>
        <p:nvSpPr>
          <p:cNvPr id="205" name="Shape 205"/>
          <p:cNvSpPr txBox="1">
            <a:spLocks noGrp="1"/>
          </p:cNvSpPr>
          <p:nvPr>
            <p:ph type="body" idx="1"/>
          </p:nvPr>
        </p:nvSpPr>
        <p:spPr>
          <a:xfrm>
            <a:off x="914400" y="2514600"/>
            <a:ext cx="10363200" cy="3429000"/>
          </a:xfrm>
          <a:prstGeom prst="rect">
            <a:avLst/>
          </a:prstGeom>
        </p:spPr>
        <p:txBody>
          <a:bodyPr lIns="91425" tIns="91425" rIns="91425" bIns="91425" anchor="t" anchorCtr="0">
            <a:noAutofit/>
          </a:bodyPr>
          <a:lstStyle/>
          <a:p>
            <a:pPr lvl="0" rtl="0">
              <a:lnSpc>
                <a:spcPct val="90000"/>
              </a:lnSpc>
              <a:spcBef>
                <a:spcPts val="1000"/>
              </a:spcBef>
              <a:buNone/>
            </a:pPr>
            <a:endParaRPr sz="2800">
              <a:solidFill>
                <a:schemeClr val="dk1"/>
              </a:solidFill>
              <a:latin typeface="Calibri"/>
              <a:ea typeface="Calibri"/>
              <a:cs typeface="Calibri"/>
              <a:sym typeface="Calibri"/>
            </a:endParaRPr>
          </a:p>
          <a:p>
            <a:pPr marL="457200" lvl="0" indent="-228600" rtl="0">
              <a:lnSpc>
                <a:spcPct val="90000"/>
              </a:lnSpc>
              <a:spcBef>
                <a:spcPts val="1000"/>
              </a:spcBef>
              <a:buClr>
                <a:schemeClr val="dk1"/>
              </a:buClr>
              <a:buSzPct val="100000"/>
              <a:buFont typeface="Calibri"/>
            </a:pPr>
            <a:r>
              <a:rPr lang="en-US" sz="2800">
                <a:solidFill>
                  <a:schemeClr val="dk1"/>
                </a:solidFill>
                <a:latin typeface="Calibri"/>
                <a:ea typeface="Calibri"/>
                <a:cs typeface="Calibri"/>
                <a:sym typeface="Calibri"/>
              </a:rPr>
              <a:t>Instead of the unpaired T-test which other test could have been used and why?</a:t>
            </a:r>
          </a:p>
          <a:p>
            <a:pPr marL="457200" lvl="0" indent="-228600" rtl="0">
              <a:lnSpc>
                <a:spcPct val="90000"/>
              </a:lnSpc>
              <a:spcBef>
                <a:spcPts val="1000"/>
              </a:spcBef>
              <a:buClr>
                <a:schemeClr val="dk1"/>
              </a:buClr>
              <a:buSzPct val="100000"/>
              <a:buFont typeface="Calibri"/>
            </a:pPr>
            <a:r>
              <a:rPr lang="en-US" sz="2800">
                <a:solidFill>
                  <a:schemeClr val="dk1"/>
                </a:solidFill>
                <a:latin typeface="Calibri"/>
                <a:ea typeface="Calibri"/>
                <a:cs typeface="Calibri"/>
                <a:sym typeface="Calibri"/>
              </a:rPr>
              <a:t>Suggest an alternative classification method for this data set(non- linear data)</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body" idx="1"/>
          </p:nvPr>
        </p:nvSpPr>
        <p:spPr>
          <a:xfrm>
            <a:off x="711200" y="838200"/>
            <a:ext cx="10769599" cy="5410200"/>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rgbClr val="FF6600"/>
              </a:buClr>
              <a:buSzPct val="100000"/>
              <a:buFont typeface="Arial"/>
              <a:buChar char="•"/>
            </a:pPr>
            <a:r>
              <a:rPr lang="en-US" sz="2000" b="1" i="0" u="none" strike="noStrike" cap="none" baseline="0" dirty="0">
                <a:solidFill>
                  <a:schemeClr val="dk1"/>
                </a:solidFill>
                <a:latin typeface="Times New Roman"/>
                <a:ea typeface="Times New Roman"/>
                <a:cs typeface="Times New Roman"/>
                <a:sym typeface="Times New Roman"/>
              </a:rPr>
              <a:t>In 2008,the introduction of the athlete biological passport(ABP) paved the path for systematic storage of test results coming from the same athlete. These longitudinal datasets allowed the calculation of individual reference ranges resulting in a more sensitive criterion as large inter-individual variances in concentrations of urinary steroid markers could be circumvented. </a:t>
            </a:r>
          </a:p>
          <a:p>
            <a:pPr marL="342900" marR="0" lvl="0" indent="-342900" algn="just" rtl="0">
              <a:spcBef>
                <a:spcPts val="360"/>
              </a:spcBef>
              <a:spcAft>
                <a:spcPts val="0"/>
              </a:spcAft>
              <a:buClr>
                <a:srgbClr val="FF6600"/>
              </a:buClr>
              <a:buSzPct val="100000"/>
              <a:buFont typeface="Arial"/>
              <a:buChar char="•"/>
            </a:pPr>
            <a:r>
              <a:rPr lang="en-US" sz="2000" b="1" i="0" u="none" strike="noStrike" cap="none" baseline="0" dirty="0">
                <a:solidFill>
                  <a:schemeClr val="dk1"/>
                </a:solidFill>
                <a:latin typeface="Times New Roman"/>
                <a:ea typeface="Times New Roman"/>
                <a:cs typeface="Times New Roman"/>
                <a:sym typeface="Times New Roman"/>
              </a:rPr>
              <a:t>In the ABP, the assessment of reference ranges is performed by an adaptive Bayesian algorithm that accounts for all prior knowledge on population statistics a well as previous test results of athletes. Hence, for any number of prior test results, the ABP can calculate a reference limit at a given specificity.</a:t>
            </a:r>
          </a:p>
          <a:p>
            <a:pPr marL="342900" marR="0" lvl="0" indent="-342900" algn="just" rtl="0">
              <a:spcBef>
                <a:spcPts val="360"/>
              </a:spcBef>
              <a:spcAft>
                <a:spcPts val="0"/>
              </a:spcAft>
              <a:buClr>
                <a:srgbClr val="FF6600"/>
              </a:buClr>
              <a:buSzPct val="100000"/>
              <a:buFont typeface="Arial"/>
              <a:buChar char="•"/>
            </a:pPr>
            <a:r>
              <a:rPr lang="en-US" sz="2000" b="1" i="0" u="none" strike="noStrike" cap="none" baseline="0" dirty="0">
                <a:solidFill>
                  <a:schemeClr val="dk1"/>
                </a:solidFill>
                <a:latin typeface="Times New Roman"/>
                <a:ea typeface="Times New Roman"/>
                <a:cs typeface="Times New Roman"/>
                <a:sym typeface="Times New Roman"/>
              </a:rPr>
              <a:t> As the number of test records increases, the calculated reference limits adapt from population statistics towards individual thresholds. In the last decade, a growing use of computer aided approaches has been used in fundamental research as well as in forensic science and doping analysis. These require data mining algorithms for evaluation of generated datasets. Such strategies have already proven to be very helpful in biomarker discovery, drug development or statistical classification of control and treated subjects .</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Shape 57"/>
          <p:cNvSpPr txBox="1">
            <a:spLocks noGrp="1"/>
          </p:cNvSpPr>
          <p:nvPr>
            <p:ph type="body" idx="1"/>
          </p:nvPr>
        </p:nvSpPr>
        <p:spPr>
          <a:xfrm>
            <a:off x="914400" y="914400"/>
            <a:ext cx="10363200" cy="5029199"/>
          </a:xfrm>
          <a:prstGeom prst="rect">
            <a:avLst/>
          </a:prstGeom>
          <a:noFill/>
          <a:ln>
            <a:noFill/>
          </a:ln>
        </p:spPr>
        <p:txBody>
          <a:bodyPr lIns="91425" tIns="45700" rIns="91425" bIns="45700" anchor="t" anchorCtr="0">
            <a:noAutofit/>
          </a:bodyPr>
          <a:lstStyle/>
          <a:p>
            <a:pPr marL="342900" marR="0" lvl="0" indent="-342900" algn="just" rtl="0">
              <a:spcBef>
                <a:spcPts val="0"/>
              </a:spcBef>
              <a:spcAft>
                <a:spcPts val="0"/>
              </a:spcAft>
              <a:buClr>
                <a:srgbClr val="FF6600"/>
              </a:buClr>
              <a:buSzPct val="100000"/>
              <a:buFont typeface="Arial"/>
              <a:buChar char="•"/>
            </a:pPr>
            <a:r>
              <a:rPr lang="en-US" sz="2400" b="1" i="0" u="none" strike="noStrike" cap="none" baseline="0" dirty="0">
                <a:solidFill>
                  <a:schemeClr val="dk1"/>
                </a:solidFill>
                <a:latin typeface="Times New Roman"/>
                <a:ea typeface="Times New Roman"/>
                <a:cs typeface="Times New Roman"/>
                <a:sym typeface="Times New Roman"/>
              </a:rPr>
              <a:t>A powerful machine learning technique called support vector machine (SVM), algorithm was developed to statistically evaluate urinary steroid pro- files composed of an extended range of steroid profile metabolites. This model makes the interpretation of the analytical data in the quest for deviating steroid profiles feasible and shows its versatility towards different kinds of misused endogenous steroids. The SVM model outperforms the current biomarkers with respect to detection sensitivity and accuracy, particularly when it is coupled to individual data as stored in the Athlete Biological Passport.</a:t>
            </a:r>
          </a:p>
          <a:p>
            <a:pPr marL="342900" marR="0" lvl="0" indent="-342900" algn="just" rtl="0">
              <a:spcBef>
                <a:spcPts val="400"/>
              </a:spcBef>
              <a:spcAft>
                <a:spcPts val="0"/>
              </a:spcAft>
              <a:buClr>
                <a:srgbClr val="FF6600"/>
              </a:buClr>
              <a:buSzPct val="100000"/>
              <a:buFont typeface="Arial"/>
              <a:buChar char="•"/>
            </a:pPr>
            <a:r>
              <a:rPr lang="en-US" sz="2400" b="1" i="0" u="none" strike="noStrike" cap="none" baseline="0" dirty="0">
                <a:solidFill>
                  <a:schemeClr val="dk1"/>
                </a:solidFill>
                <a:latin typeface="Times New Roman"/>
                <a:ea typeface="Times New Roman"/>
                <a:cs typeface="Times New Roman"/>
                <a:sym typeface="Times New Roman"/>
              </a:rPr>
              <a:t>Here, a feasible approach using an SVM algorithm solution was proposed as discriminative approach for the global evaluation of the steroid profile and to improve the detection efficiency of screening methods for misuse with endogenous steroids.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ctrTitle"/>
          </p:nvPr>
        </p:nvSpPr>
        <p:spPr>
          <a:xfrm>
            <a:off x="914400" y="914400"/>
            <a:ext cx="10363200" cy="838199"/>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n-US" sz="3240" b="1" i="0" u="none" strike="noStrike" cap="none" baseline="0">
                <a:solidFill>
                  <a:schemeClr val="dk1"/>
                </a:solidFill>
                <a:latin typeface="Times New Roman"/>
                <a:ea typeface="Times New Roman"/>
                <a:cs typeface="Times New Roman"/>
                <a:sym typeface="Times New Roman"/>
              </a:rPr>
              <a:t>Data Collection - </a:t>
            </a:r>
            <a:r>
              <a:rPr lang="en-US" sz="2430" b="1" i="0" u="none" strike="noStrike" cap="none" baseline="0">
                <a:solidFill>
                  <a:schemeClr val="dk1"/>
                </a:solidFill>
                <a:latin typeface="Times New Roman"/>
                <a:ea typeface="Times New Roman"/>
                <a:cs typeface="Times New Roman"/>
                <a:sym typeface="Times New Roman"/>
              </a:rPr>
              <a:t>In total 4 datasets are collected,</a:t>
            </a:r>
            <a:br>
              <a:rPr lang="en-US" sz="2430" b="1" i="0" u="none" strike="noStrike" cap="none" baseline="0">
                <a:solidFill>
                  <a:schemeClr val="dk1"/>
                </a:solidFill>
                <a:latin typeface="Times New Roman"/>
                <a:ea typeface="Times New Roman"/>
                <a:cs typeface="Times New Roman"/>
                <a:sym typeface="Times New Roman"/>
              </a:rPr>
            </a:br>
            <a:endParaRPr lang="en-US" sz="2430" b="1" i="0" u="none" strike="noStrike" cap="none" baseline="0">
              <a:solidFill>
                <a:schemeClr val="dk1"/>
              </a:solidFill>
              <a:latin typeface="Times New Roman"/>
              <a:ea typeface="Times New Roman"/>
              <a:cs typeface="Times New Roman"/>
              <a:sym typeface="Times New Roman"/>
            </a:endParaRPr>
          </a:p>
        </p:txBody>
      </p:sp>
      <p:sp>
        <p:nvSpPr>
          <p:cNvPr id="63" name="Shape 63"/>
          <p:cNvSpPr txBox="1">
            <a:spLocks noGrp="1"/>
          </p:cNvSpPr>
          <p:nvPr>
            <p:ph type="subTitle" idx="1"/>
          </p:nvPr>
        </p:nvSpPr>
        <p:spPr>
          <a:xfrm>
            <a:off x="406400" y="1600200"/>
            <a:ext cx="11480799" cy="4572000"/>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Clr>
                <a:srgbClr val="FF6600"/>
              </a:buClr>
              <a:buSzPct val="25000"/>
              <a:buFont typeface="Times New Roman"/>
              <a:buNone/>
            </a:pPr>
            <a:r>
              <a:rPr lang="en-US" sz="1800" b="1" i="0" u="none" strike="noStrike" cap="none" baseline="0">
                <a:solidFill>
                  <a:schemeClr val="dk1"/>
                </a:solidFill>
                <a:latin typeface="Times New Roman"/>
                <a:ea typeface="Times New Roman"/>
                <a:cs typeface="Times New Roman"/>
                <a:sym typeface="Times New Roman"/>
              </a:rPr>
              <a:t>Dataset 1-</a:t>
            </a:r>
            <a:r>
              <a:rPr lang="en-US" sz="1800" b="0" i="0" u="none" strike="noStrike" cap="none" baseline="0">
                <a:solidFill>
                  <a:schemeClr val="dk1"/>
                </a:solidFill>
                <a:latin typeface="Times New Roman"/>
                <a:ea typeface="Times New Roman"/>
                <a:cs typeface="Times New Roman"/>
                <a:sym typeface="Times New Roman"/>
              </a:rPr>
              <a:t> A population study with 2027 negative urines of healthy male athletes was performed.</a:t>
            </a:r>
          </a:p>
          <a:p>
            <a:pPr marL="0" marR="0" lvl="0" indent="0" algn="just" rtl="0">
              <a:spcBef>
                <a:spcPts val="360"/>
              </a:spcBef>
              <a:spcAft>
                <a:spcPts val="0"/>
              </a:spcAft>
              <a:buClr>
                <a:srgbClr val="FF6600"/>
              </a:buClr>
              <a:buSzPct val="25000"/>
              <a:buFont typeface="Times New Roman"/>
              <a:buNone/>
            </a:pPr>
            <a:r>
              <a:rPr lang="en-US" sz="1800" b="1" i="0" u="none" strike="noStrike" cap="none" baseline="0">
                <a:solidFill>
                  <a:schemeClr val="dk1"/>
                </a:solidFill>
                <a:latin typeface="Times New Roman"/>
                <a:ea typeface="Times New Roman"/>
                <a:cs typeface="Times New Roman"/>
                <a:sym typeface="Times New Roman"/>
              </a:rPr>
              <a:t>Dataset 2-</a:t>
            </a:r>
            <a:r>
              <a:rPr lang="en-US" sz="1800" b="0" i="0" u="none" strike="noStrike" cap="none" baseline="0">
                <a:solidFill>
                  <a:schemeClr val="dk1"/>
                </a:solidFill>
                <a:latin typeface="Times New Roman"/>
                <a:ea typeface="Times New Roman"/>
                <a:cs typeface="Times New Roman"/>
                <a:sym typeface="Times New Roman"/>
              </a:rPr>
              <a:t> A population study with 48 health male volunteers was performed. The volunteers provided 10 blank urine specimens during a 5 month period. This dataset consisted of 480 samples in total.</a:t>
            </a:r>
          </a:p>
          <a:p>
            <a:pPr marL="0" marR="0" lvl="0" indent="0" algn="just" rtl="0">
              <a:spcBef>
                <a:spcPts val="360"/>
              </a:spcBef>
              <a:spcAft>
                <a:spcPts val="0"/>
              </a:spcAft>
              <a:buClr>
                <a:srgbClr val="FF6600"/>
              </a:buClr>
              <a:buSzPct val="25000"/>
              <a:buFont typeface="Times New Roman"/>
              <a:buNone/>
            </a:pPr>
            <a:r>
              <a:rPr lang="en-US" sz="1800" b="1" i="0" u="none" strike="noStrike" cap="none" baseline="0">
                <a:solidFill>
                  <a:schemeClr val="dk1"/>
                </a:solidFill>
                <a:latin typeface="Times New Roman"/>
                <a:ea typeface="Times New Roman"/>
                <a:cs typeface="Times New Roman"/>
                <a:sym typeface="Times New Roman"/>
              </a:rPr>
              <a:t>Dataset 3-</a:t>
            </a:r>
            <a:r>
              <a:rPr lang="en-US" sz="1800" b="0" i="0" u="none" strike="noStrike" cap="none" baseline="0">
                <a:solidFill>
                  <a:schemeClr val="dk1"/>
                </a:solidFill>
                <a:latin typeface="Times New Roman"/>
                <a:ea typeface="Times New Roman"/>
                <a:cs typeface="Times New Roman"/>
                <a:sym typeface="Times New Roman"/>
              </a:rPr>
              <a:t> Six healthy male volunteers were administered with small recommended doses of T undecanoate, T-gel, DHT-gel, and DHEA.</a:t>
            </a:r>
          </a:p>
          <a:p>
            <a:pPr marL="0" marR="0" lvl="0" indent="0" algn="just" rtl="0">
              <a:spcBef>
                <a:spcPts val="360"/>
              </a:spcBef>
              <a:spcAft>
                <a:spcPts val="0"/>
              </a:spcAft>
              <a:buClr>
                <a:srgbClr val="FF6600"/>
              </a:buClr>
              <a:buSzPct val="25000"/>
              <a:buFont typeface="Times New Roman"/>
              <a:buNone/>
            </a:pPr>
            <a:r>
              <a:rPr lang="en-US" sz="1800" b="1" i="0" u="none" strike="noStrike" cap="none" baseline="0">
                <a:solidFill>
                  <a:schemeClr val="dk1"/>
                </a:solidFill>
                <a:latin typeface="Times New Roman"/>
                <a:ea typeface="Times New Roman"/>
                <a:cs typeface="Times New Roman"/>
                <a:sym typeface="Times New Roman"/>
              </a:rPr>
              <a:t>Dataset 4- </a:t>
            </a:r>
            <a:r>
              <a:rPr lang="en-US" sz="1800" b="0" i="0" u="none" strike="noStrike" cap="none" baseline="0">
                <a:solidFill>
                  <a:schemeClr val="dk1"/>
                </a:solidFill>
                <a:latin typeface="Times New Roman"/>
                <a:ea typeface="Times New Roman"/>
                <a:cs typeface="Times New Roman"/>
                <a:sym typeface="Times New Roman"/>
              </a:rPr>
              <a:t> Previously  produced excretion urine samples were analyzed with the same analytical methods: in different administration trials.</a:t>
            </a:r>
          </a:p>
          <a:p>
            <a:pPr marL="0" marR="0" lvl="0" indent="0" algn="ctr" rtl="0">
              <a:spcBef>
                <a:spcPts val="360"/>
              </a:spcBef>
              <a:spcAft>
                <a:spcPts val="0"/>
              </a:spcAft>
              <a:buClr>
                <a:srgbClr val="FF6600"/>
              </a:buClr>
              <a:buFont typeface="Trebuchet MS"/>
              <a:buNone/>
            </a:pPr>
            <a:endParaRPr sz="1800" b="0" i="0" u="none" strike="noStrike" cap="none" baseline="0">
              <a:solidFill>
                <a:srgbClr val="606060"/>
              </a:solidFill>
              <a:latin typeface="Trebuchet MS"/>
              <a:ea typeface="Trebuchet MS"/>
              <a:cs typeface="Trebuchet MS"/>
              <a:sym typeface="Trebuchet MS"/>
            </a:endParaRPr>
          </a:p>
        </p:txBody>
      </p:sp>
      <p:pic>
        <p:nvPicPr>
          <p:cNvPr id="64" name="Shape 64"/>
          <p:cNvPicPr preferRelativeResize="0"/>
          <p:nvPr/>
        </p:nvPicPr>
        <p:blipFill rotWithShape="1">
          <a:blip r:embed="rId3">
            <a:alphaModFix/>
          </a:blip>
          <a:srcRect l="23426" t="44792" r="50019" b="37500"/>
          <a:stretch/>
        </p:blipFill>
        <p:spPr>
          <a:xfrm>
            <a:off x="1320800" y="4419600"/>
            <a:ext cx="9956800" cy="2438399"/>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914400" y="1371600"/>
            <a:ext cx="10363200" cy="1447800"/>
          </a:xfrm>
          <a:prstGeom prst="rect">
            <a:avLst/>
          </a:prstGeom>
          <a:noFill/>
          <a:ln>
            <a:noFill/>
          </a:ln>
        </p:spPr>
        <p:txBody>
          <a:bodyPr lIns="45700" tIns="45700" rIns="45700" bIns="45700" anchor="t" anchorCtr="0">
            <a:noAutofit/>
          </a:bodyPr>
          <a:lstStyle/>
          <a:p>
            <a:pPr marL="0" marR="0" lvl="0" indent="0" algn="ctr" rtl="0">
              <a:spcBef>
                <a:spcPts val="0"/>
              </a:spcBef>
              <a:buSzPct val="25000"/>
              <a:buNone/>
            </a:pPr>
            <a:r>
              <a:rPr lang="en-US" sz="3600" b="0" i="0" u="none" strike="noStrike" cap="none" baseline="0">
                <a:solidFill>
                  <a:schemeClr val="dk1"/>
                </a:solidFill>
                <a:latin typeface="Georgia"/>
                <a:ea typeface="Georgia"/>
                <a:cs typeface="Georgia"/>
                <a:sym typeface="Georgia"/>
              </a:rPr>
              <a:t>Objective</a:t>
            </a:r>
          </a:p>
        </p:txBody>
      </p:sp>
      <p:sp>
        <p:nvSpPr>
          <p:cNvPr id="98" name="Shape 98"/>
          <p:cNvSpPr txBox="1">
            <a:spLocks noGrp="1"/>
          </p:cNvSpPr>
          <p:nvPr>
            <p:ph type="body" idx="1"/>
          </p:nvPr>
        </p:nvSpPr>
        <p:spPr>
          <a:xfrm>
            <a:off x="1828800" y="2552700"/>
            <a:ext cx="8534399" cy="1752600"/>
          </a:xfrm>
          <a:prstGeom prst="rect">
            <a:avLst/>
          </a:prstGeom>
          <a:noFill/>
          <a:ln>
            <a:noFill/>
          </a:ln>
        </p:spPr>
        <p:txBody>
          <a:bodyPr lIns="45700" tIns="45700" rIns="45700" bIns="45700" anchor="t" anchorCtr="0">
            <a:noAutofit/>
          </a:bodyPr>
          <a:lstStyle/>
          <a:p>
            <a:pPr marL="240631" marR="0" lvl="0" indent="-240631" algn="l" rtl="0">
              <a:spcBef>
                <a:spcPts val="0"/>
              </a:spcBef>
              <a:buClr>
                <a:schemeClr val="dk1"/>
              </a:buClr>
              <a:buSzPct val="100000"/>
              <a:buFont typeface="Trebuchet MS"/>
              <a:buChar char="•"/>
            </a:pPr>
            <a:r>
              <a:rPr lang="en-US" sz="2400" b="0" i="0" u="none" strike="noStrike" cap="none" baseline="0">
                <a:solidFill>
                  <a:schemeClr val="dk1"/>
                </a:solidFill>
                <a:latin typeface="Trebuchet MS"/>
                <a:ea typeface="Trebuchet MS"/>
                <a:cs typeface="Trebuchet MS"/>
                <a:sym typeface="Trebuchet MS"/>
              </a:rPr>
              <a:t>Our main objective is to determine abnormal steroid profile score(ASPS)</a:t>
            </a:r>
          </a:p>
          <a:p>
            <a:pPr marL="240631" marR="0" lvl="0" indent="-88231" algn="l" rtl="0">
              <a:spcBef>
                <a:spcPts val="500"/>
              </a:spcBef>
              <a:buClr>
                <a:srgbClr val="000000"/>
              </a:buClr>
              <a:buFont typeface="Trebuchet MS"/>
              <a:buNone/>
            </a:pPr>
            <a:endParaRPr sz="2400" b="0" i="0" u="none" strike="noStrike" cap="none" baseline="0">
              <a:solidFill>
                <a:schemeClr val="dk1"/>
              </a:solidFill>
              <a:latin typeface="Trebuchet MS"/>
              <a:ea typeface="Trebuchet MS"/>
              <a:cs typeface="Trebuchet MS"/>
              <a:sym typeface="Trebuchet MS"/>
            </a:endParaRPr>
          </a:p>
          <a:p>
            <a:pPr marL="240631" marR="0" lvl="0" indent="-240631" algn="l" rtl="0">
              <a:spcBef>
                <a:spcPts val="500"/>
              </a:spcBef>
              <a:buClr>
                <a:schemeClr val="dk1"/>
              </a:buClr>
              <a:buSzPct val="100000"/>
              <a:buFont typeface="Trebuchet MS"/>
              <a:buChar char="•"/>
            </a:pPr>
            <a:r>
              <a:rPr lang="en-US" sz="2400" b="0" i="0" u="none" strike="noStrike" cap="none" baseline="0">
                <a:solidFill>
                  <a:schemeClr val="dk1"/>
                </a:solidFill>
                <a:latin typeface="Trebuchet MS"/>
                <a:ea typeface="Trebuchet MS"/>
                <a:cs typeface="Trebuchet MS"/>
                <a:sym typeface="Trebuchet MS"/>
              </a:rPr>
              <a:t>This is done </a:t>
            </a:r>
            <a:r>
              <a:rPr lang="en-US">
                <a:solidFill>
                  <a:schemeClr val="dk1"/>
                </a:solidFill>
              </a:rPr>
              <a:t>with</a:t>
            </a:r>
            <a:r>
              <a:rPr lang="en-US" sz="2400" b="0" i="0" u="none" strike="noStrike" cap="none" baseline="0">
                <a:solidFill>
                  <a:schemeClr val="dk1"/>
                </a:solidFill>
                <a:latin typeface="Trebuchet MS"/>
                <a:ea typeface="Trebuchet MS"/>
                <a:cs typeface="Trebuchet MS"/>
                <a:sym typeface="Trebuchet MS"/>
              </a:rPr>
              <a:t> two step model.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914400" y="1371600"/>
            <a:ext cx="10363200" cy="1143000"/>
          </a:xfrm>
          <a:prstGeom prst="rect">
            <a:avLst/>
          </a:prstGeom>
          <a:noFill/>
          <a:ln>
            <a:noFill/>
          </a:ln>
        </p:spPr>
        <p:txBody>
          <a:bodyPr lIns="45700" tIns="45700" rIns="45700" bIns="45700" anchor="t" anchorCtr="0">
            <a:noAutofit/>
          </a:bodyPr>
          <a:lstStyle/>
          <a:p>
            <a:pPr marL="0" marR="0" lvl="2" indent="0" algn="l" rtl="0">
              <a:spcBef>
                <a:spcPts val="0"/>
              </a:spcBef>
              <a:buSzPct val="25000"/>
              <a:buNone/>
            </a:pPr>
            <a:r>
              <a:rPr lang="en-US" sz="3600" b="0" i="0" u="none" strike="noStrike" cap="none" baseline="0">
                <a:solidFill>
                  <a:schemeClr val="dk1"/>
                </a:solidFill>
                <a:latin typeface="Georgia"/>
                <a:ea typeface="Georgia"/>
                <a:cs typeface="Georgia"/>
                <a:sym typeface="Georgia"/>
              </a:rPr>
              <a:t>Modelling </a:t>
            </a:r>
          </a:p>
        </p:txBody>
      </p:sp>
      <p:sp>
        <p:nvSpPr>
          <p:cNvPr id="104" name="Shape 104"/>
          <p:cNvSpPr txBox="1">
            <a:spLocks noGrp="1"/>
          </p:cNvSpPr>
          <p:nvPr>
            <p:ph type="body" idx="1"/>
          </p:nvPr>
        </p:nvSpPr>
        <p:spPr>
          <a:xfrm>
            <a:off x="914400" y="2514600"/>
            <a:ext cx="10363200" cy="4343400"/>
          </a:xfrm>
          <a:prstGeom prst="rect">
            <a:avLst/>
          </a:prstGeom>
          <a:noFill/>
          <a:ln>
            <a:noFill/>
          </a:ln>
        </p:spPr>
        <p:txBody>
          <a:bodyPr lIns="45700" tIns="45700" rIns="45700" bIns="45700" anchor="t" anchorCtr="0">
            <a:noAutofit/>
          </a:bodyPr>
          <a:lstStyle/>
          <a:p>
            <a:pPr marL="342900" marR="0" lvl="0" indent="-342900" algn="l" rtl="0">
              <a:spcBef>
                <a:spcPts val="0"/>
              </a:spcBef>
              <a:buSzPct val="25000"/>
              <a:buNone/>
            </a:pPr>
            <a:r>
              <a:rPr lang="en-US" sz="2400" b="0" i="0" u="none" strike="noStrike" cap="none" baseline="0">
                <a:solidFill>
                  <a:schemeClr val="dk1"/>
                </a:solidFill>
                <a:latin typeface="Trebuchet MS"/>
                <a:ea typeface="Trebuchet MS"/>
                <a:cs typeface="Trebuchet MS"/>
                <a:sym typeface="Trebuchet MS"/>
              </a:rPr>
              <a:t>Step 1: Adaptive Bayesian model </a:t>
            </a:r>
          </a:p>
          <a:p>
            <a:pPr marL="342900" marR="0" lvl="0" indent="-342900" algn="l" rtl="0">
              <a:spcBef>
                <a:spcPts val="500"/>
              </a:spcBef>
              <a:buSzPct val="25000"/>
              <a:buNone/>
            </a:pPr>
            <a:r>
              <a:rPr lang="en-US">
                <a:solidFill>
                  <a:schemeClr val="dk1"/>
                </a:solidFill>
              </a:rPr>
              <a:t>           The monitored steroid profile values are normalised.</a:t>
            </a:r>
            <a:r>
              <a:rPr lang="en-US" sz="2400" b="0" i="0" u="none" strike="noStrike" cap="none" baseline="0">
                <a:solidFill>
                  <a:schemeClr val="dk1"/>
                </a:solidFill>
                <a:latin typeface="Trebuchet MS"/>
                <a:ea typeface="Trebuchet MS"/>
                <a:cs typeface="Trebuchet MS"/>
                <a:sym typeface="Trebuchet MS"/>
              </a:rPr>
              <a:t>             </a:t>
            </a:r>
          </a:p>
          <a:p>
            <a:pPr marL="342900" marR="0" lvl="0" indent="-342900" algn="l" rtl="0">
              <a:spcBef>
                <a:spcPts val="500"/>
              </a:spcBef>
              <a:buSzPct val="25000"/>
              <a:buNone/>
            </a:pPr>
            <a:r>
              <a:rPr lang="en-US">
                <a:solidFill>
                  <a:schemeClr val="dk1"/>
                </a:solidFill>
              </a:rPr>
              <a:t>           The datasets 1,2 and 3 are used for the calculation of prior  distributions of inter  and intra individual steroid profile variables.As test observations increase, the distribution adapts to the subject’s own distribution.</a:t>
            </a:r>
          </a:p>
          <a:p>
            <a:pPr marL="342900" marR="0" lvl="0" indent="-342900" algn="l" rtl="0">
              <a:spcBef>
                <a:spcPts val="500"/>
              </a:spcBef>
              <a:buNone/>
            </a:pPr>
            <a:endParaRPr>
              <a:solidFill>
                <a:schemeClr val="dk1"/>
              </a:solidFill>
            </a:endParaRPr>
          </a:p>
          <a:p>
            <a:pPr marL="342900" marR="0" lvl="0" indent="-342900" algn="l" rtl="0">
              <a:spcBef>
                <a:spcPts val="500"/>
              </a:spcBef>
              <a:buSzPct val="25000"/>
              <a:buNone/>
            </a:pPr>
            <a:r>
              <a:rPr lang="en-US" sz="2400" b="0" i="0" u="none" strike="noStrike" cap="none" baseline="0">
                <a:solidFill>
                  <a:schemeClr val="dk1"/>
                </a:solidFill>
                <a:latin typeface="Trebuchet MS"/>
                <a:ea typeface="Trebuchet MS"/>
                <a:cs typeface="Trebuchet MS"/>
                <a:sym typeface="Trebuchet MS"/>
              </a:rPr>
              <a:t>Step2: SVM </a:t>
            </a:r>
            <a:r>
              <a:rPr lang="en-US">
                <a:solidFill>
                  <a:schemeClr val="dk1"/>
                </a:solidFill>
              </a:rPr>
              <a:t>using gaussian radial basis function kernel</a:t>
            </a:r>
            <a:r>
              <a:rPr lang="en-US" sz="2400" b="0" i="0" u="none" strike="noStrike" cap="none" baseline="0">
                <a:solidFill>
                  <a:schemeClr val="dk1"/>
                </a:solidFill>
                <a:latin typeface="Trebuchet MS"/>
                <a:ea typeface="Trebuchet MS"/>
                <a:cs typeface="Trebuchet MS"/>
                <a:sym typeface="Trebuchet MS"/>
              </a:rPr>
              <a:t> </a:t>
            </a:r>
          </a:p>
          <a:p>
            <a:pPr marL="342900" marR="0" lvl="0" indent="-342900" algn="l" rtl="0">
              <a:spcBef>
                <a:spcPts val="500"/>
              </a:spcBef>
              <a:buSzPct val="25000"/>
              <a:buNone/>
            </a:pPr>
            <a:r>
              <a:rPr lang="en-US" sz="2400" b="0" i="0" u="none" strike="noStrike" cap="none" baseline="0">
                <a:solidFill>
                  <a:schemeClr val="dk1"/>
                </a:solidFill>
                <a:latin typeface="Trebuchet MS"/>
                <a:ea typeface="Trebuchet MS"/>
                <a:cs typeface="Trebuchet MS"/>
                <a:sym typeface="Trebuchet MS"/>
              </a:rPr>
              <a:t>           Used for lateral evaluation of the individualised                    steroid profiles.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91066" y="850900"/>
            <a:ext cx="10363200" cy="1143000"/>
          </a:xfrm>
          <a:prstGeom prst="rect">
            <a:avLst/>
          </a:prstGeom>
          <a:noFill/>
          <a:ln>
            <a:noFill/>
          </a:ln>
        </p:spPr>
        <p:txBody>
          <a:bodyPr lIns="0" tIns="0" rIns="0" bIns="0" anchor="ctr" anchorCtr="0">
            <a:noAutofit/>
          </a:bodyPr>
          <a:lstStyle/>
          <a:p>
            <a:pPr marL="0" marR="0" lvl="0" indent="0" algn="ctr" rtl="0">
              <a:spcBef>
                <a:spcPts val="0"/>
              </a:spcBef>
              <a:buSzPct val="25000"/>
              <a:buNone/>
            </a:pPr>
            <a:r>
              <a:rPr lang="en-US" sz="3600" b="0" i="0" u="none" strike="noStrike" cap="none" baseline="0">
                <a:solidFill>
                  <a:schemeClr val="dk1"/>
                </a:solidFill>
                <a:latin typeface="Georgia"/>
                <a:ea typeface="Georgia"/>
                <a:cs typeface="Georgia"/>
                <a:sym typeface="Georgia"/>
              </a:rPr>
              <a:t>SVM</a:t>
            </a:r>
          </a:p>
        </p:txBody>
      </p:sp>
      <p:sp>
        <p:nvSpPr>
          <p:cNvPr id="110" name="Shape 110"/>
          <p:cNvSpPr txBox="1">
            <a:spLocks noGrp="1"/>
          </p:cNvSpPr>
          <p:nvPr>
            <p:ph type="body" idx="1"/>
          </p:nvPr>
        </p:nvSpPr>
        <p:spPr>
          <a:xfrm>
            <a:off x="491066" y="1981200"/>
            <a:ext cx="10363200" cy="4343400"/>
          </a:xfrm>
          <a:prstGeom prst="rect">
            <a:avLst/>
          </a:prstGeom>
          <a:noFill/>
          <a:ln>
            <a:noFill/>
          </a:ln>
        </p:spPr>
        <p:txBody>
          <a:bodyPr lIns="45700" tIns="45700" rIns="45700" bIns="45700" anchor="t" anchorCtr="0">
            <a:noAutofit/>
          </a:bodyPr>
          <a:lstStyle/>
          <a:p>
            <a:pPr marL="140368" marR="0" lvl="0" indent="-140368" algn="l" rtl="0">
              <a:spcBef>
                <a:spcPts val="0"/>
              </a:spcBef>
              <a:buClr>
                <a:schemeClr val="dk1"/>
              </a:buClr>
              <a:buSzPct val="100000"/>
              <a:buFont typeface="Trebuchet MS"/>
              <a:buChar char="•"/>
            </a:pPr>
            <a:r>
              <a:rPr lang="en-US" sz="1600" b="0" i="0" u="none" strike="noStrike" cap="none" baseline="0">
                <a:solidFill>
                  <a:schemeClr val="dk1"/>
                </a:solidFill>
                <a:latin typeface="Trebuchet MS"/>
                <a:ea typeface="Trebuchet MS"/>
                <a:cs typeface="Trebuchet MS"/>
                <a:sym typeface="Trebuchet MS"/>
              </a:rPr>
              <a:t>Steroid profile is projected on to higher dimensions to find a hyperplane that separates them into two classes. </a:t>
            </a:r>
          </a:p>
          <a:p>
            <a:pPr marL="0" marR="0" lvl="0" indent="0" algn="l" rtl="0">
              <a:spcBef>
                <a:spcPts val="300"/>
              </a:spcBef>
              <a:buSzPct val="25000"/>
              <a:buNone/>
            </a:pPr>
            <a:r>
              <a:rPr lang="en-US" sz="1600" b="0" i="0" u="none" strike="noStrike" cap="none" baseline="0">
                <a:solidFill>
                  <a:schemeClr val="dk1"/>
                </a:solidFill>
                <a:latin typeface="Trebuchet MS"/>
                <a:ea typeface="Trebuchet MS"/>
                <a:cs typeface="Trebuchet MS"/>
                <a:sym typeface="Trebuchet MS"/>
              </a:rPr>
              <a:t>     1) Positive -1 (Post-administration)</a:t>
            </a:r>
          </a:p>
          <a:p>
            <a:pPr marL="0" marR="0" lvl="0" indent="0" algn="l" rtl="0">
              <a:spcBef>
                <a:spcPts val="300"/>
              </a:spcBef>
              <a:buSzPct val="25000"/>
              <a:buNone/>
            </a:pPr>
            <a:r>
              <a:rPr lang="en-US" sz="1600" b="0" i="0" u="none" strike="noStrike" cap="none" baseline="0">
                <a:solidFill>
                  <a:schemeClr val="dk1"/>
                </a:solidFill>
                <a:latin typeface="Trebuchet MS"/>
                <a:ea typeface="Trebuchet MS"/>
                <a:cs typeface="Trebuchet MS"/>
                <a:sym typeface="Trebuchet MS"/>
              </a:rPr>
              <a:t>     2) Negative labelled +1 (blank steroid profile)</a:t>
            </a:r>
          </a:p>
          <a:p>
            <a:pPr marL="140368" marR="0" lvl="0" indent="-140368" algn="l" rtl="0">
              <a:spcBef>
                <a:spcPts val="300"/>
              </a:spcBef>
              <a:buClr>
                <a:schemeClr val="dk1"/>
              </a:buClr>
              <a:buSzPct val="100000"/>
              <a:buFont typeface="Trebuchet MS"/>
              <a:buChar char="•"/>
            </a:pPr>
            <a:r>
              <a:rPr lang="en-US" sz="1600" b="0" i="0" u="none" strike="noStrike" cap="none" baseline="0">
                <a:solidFill>
                  <a:schemeClr val="dk1"/>
                </a:solidFill>
                <a:latin typeface="Trebuchet MS"/>
                <a:ea typeface="Trebuchet MS"/>
                <a:cs typeface="Trebuchet MS"/>
                <a:sym typeface="Trebuchet MS"/>
              </a:rPr>
              <a:t>Due to non-linear nature of this problem Gaussian radial basis function  is used.</a:t>
            </a:r>
          </a:p>
          <a:p>
            <a:pPr marL="140368" marR="0" lvl="0" indent="-38767" algn="l" rtl="0">
              <a:spcBef>
                <a:spcPts val="300"/>
              </a:spcBef>
              <a:buClr>
                <a:srgbClr val="000000"/>
              </a:buClr>
              <a:buFont typeface="Trebuchet MS"/>
              <a:buNone/>
            </a:pPr>
            <a:endParaRPr sz="1600" b="0" i="0" u="none" strike="noStrike" cap="none" baseline="0">
              <a:solidFill>
                <a:schemeClr val="dk1"/>
              </a:solidFill>
              <a:latin typeface="Trebuchet MS"/>
              <a:ea typeface="Trebuchet MS"/>
              <a:cs typeface="Trebuchet MS"/>
              <a:sym typeface="Trebuchet MS"/>
            </a:endParaRPr>
          </a:p>
          <a:p>
            <a:pPr marL="140368" marR="0" lvl="0" indent="-38767" algn="l" rtl="0">
              <a:spcBef>
                <a:spcPts val="300"/>
              </a:spcBef>
              <a:buClr>
                <a:srgbClr val="000000"/>
              </a:buClr>
              <a:buFont typeface="Trebuchet MS"/>
              <a:buNone/>
            </a:pPr>
            <a:endParaRPr sz="1600" b="0" i="0" u="none" strike="noStrike" cap="none" baseline="0">
              <a:solidFill>
                <a:schemeClr val="dk1"/>
              </a:solidFill>
              <a:latin typeface="Trebuchet MS"/>
              <a:ea typeface="Trebuchet MS"/>
              <a:cs typeface="Trebuchet MS"/>
              <a:sym typeface="Trebuchet MS"/>
            </a:endParaRPr>
          </a:p>
          <a:p>
            <a:pPr marL="140368" marR="0" lvl="0" indent="-38767" algn="l" rtl="0">
              <a:spcBef>
                <a:spcPts val="300"/>
              </a:spcBef>
              <a:buClr>
                <a:srgbClr val="000000"/>
              </a:buClr>
              <a:buFont typeface="Trebuchet MS"/>
              <a:buNone/>
            </a:pPr>
            <a:endParaRPr sz="1600" b="0" i="0" u="none" strike="noStrike" cap="none" baseline="0">
              <a:solidFill>
                <a:schemeClr val="dk1"/>
              </a:solidFill>
              <a:latin typeface="Trebuchet MS"/>
              <a:ea typeface="Trebuchet MS"/>
              <a:cs typeface="Trebuchet MS"/>
              <a:sym typeface="Trebuchet MS"/>
            </a:endParaRPr>
          </a:p>
          <a:p>
            <a:pPr marL="140368" marR="0" lvl="0" indent="-38767" algn="l" rtl="0">
              <a:spcBef>
                <a:spcPts val="300"/>
              </a:spcBef>
              <a:buClr>
                <a:srgbClr val="000000"/>
              </a:buClr>
              <a:buFont typeface="Trebuchet MS"/>
              <a:buNone/>
            </a:pPr>
            <a:endParaRPr sz="1600" b="0" i="0" u="none" strike="noStrike" cap="none" baseline="0">
              <a:solidFill>
                <a:schemeClr val="dk1"/>
              </a:solidFill>
              <a:latin typeface="Trebuchet MS"/>
              <a:ea typeface="Trebuchet MS"/>
              <a:cs typeface="Trebuchet MS"/>
              <a:sym typeface="Trebuchet MS"/>
            </a:endParaRPr>
          </a:p>
          <a:p>
            <a:pPr marL="140368" marR="0" lvl="0" indent="-38767" algn="l" rtl="0">
              <a:spcBef>
                <a:spcPts val="300"/>
              </a:spcBef>
              <a:buClr>
                <a:srgbClr val="000000"/>
              </a:buClr>
              <a:buFont typeface="Trebuchet MS"/>
              <a:buNone/>
            </a:pPr>
            <a:endParaRPr sz="1600" b="0" i="0" u="none" strike="noStrike" cap="none" baseline="0">
              <a:solidFill>
                <a:schemeClr val="dk1"/>
              </a:solidFill>
              <a:latin typeface="Trebuchet MS"/>
              <a:ea typeface="Trebuchet MS"/>
              <a:cs typeface="Trebuchet MS"/>
              <a:sym typeface="Trebuchet MS"/>
            </a:endParaRPr>
          </a:p>
          <a:p>
            <a:pPr marL="140368" marR="0" lvl="0" indent="-38767" algn="l" rtl="0">
              <a:spcBef>
                <a:spcPts val="300"/>
              </a:spcBef>
              <a:buClr>
                <a:srgbClr val="000000"/>
              </a:buClr>
              <a:buFont typeface="Trebuchet MS"/>
              <a:buNone/>
            </a:pPr>
            <a:endParaRPr sz="1600" b="0" i="0" u="none" strike="noStrike" cap="none" baseline="0">
              <a:solidFill>
                <a:schemeClr val="dk1"/>
              </a:solidFill>
              <a:latin typeface="Trebuchet MS"/>
              <a:ea typeface="Trebuchet MS"/>
              <a:cs typeface="Trebuchet MS"/>
              <a:sym typeface="Trebuchet MS"/>
            </a:endParaRPr>
          </a:p>
          <a:p>
            <a:pPr marL="0" marR="0" lvl="0" indent="0" algn="l" rtl="0">
              <a:spcBef>
                <a:spcPts val="300"/>
              </a:spcBef>
              <a:buSzPct val="25000"/>
              <a:buNone/>
            </a:pPr>
            <a:r>
              <a:rPr lang="en-US" sz="1600" b="0" i="0" u="none" strike="noStrike" cap="none" baseline="0">
                <a:solidFill>
                  <a:schemeClr val="dk1"/>
                </a:solidFill>
                <a:latin typeface="Trebuchet MS"/>
                <a:ea typeface="Trebuchet MS"/>
                <a:cs typeface="Trebuchet MS"/>
                <a:sym typeface="Trebuchet MS"/>
              </a:rPr>
              <a:t>x</a:t>
            </a:r>
            <a:r>
              <a:rPr lang="en-US" sz="1600" b="0" i="0" u="none" strike="noStrike" cap="none" baseline="-25000">
                <a:solidFill>
                  <a:schemeClr val="dk1"/>
                </a:solidFill>
                <a:latin typeface="Trebuchet MS"/>
                <a:ea typeface="Trebuchet MS"/>
                <a:cs typeface="Trebuchet MS"/>
                <a:sym typeface="Trebuchet MS"/>
              </a:rPr>
              <a:t>i </a:t>
            </a:r>
            <a:r>
              <a:rPr lang="en-US" sz="1600" b="0" i="0" u="none" strike="noStrike" cap="none" baseline="0">
                <a:solidFill>
                  <a:schemeClr val="dk1"/>
                </a:solidFill>
                <a:latin typeface="Trebuchet MS"/>
                <a:ea typeface="Trebuchet MS"/>
                <a:cs typeface="Trebuchet MS"/>
                <a:sym typeface="Trebuchet MS"/>
              </a:rPr>
              <a:t>and x</a:t>
            </a:r>
            <a:r>
              <a:rPr lang="en-US" sz="1600" b="0" i="0" u="none" strike="noStrike" cap="none" baseline="-25000">
                <a:solidFill>
                  <a:schemeClr val="dk1"/>
                </a:solidFill>
                <a:latin typeface="Trebuchet MS"/>
                <a:ea typeface="Trebuchet MS"/>
                <a:cs typeface="Trebuchet MS"/>
                <a:sym typeface="Trebuchet MS"/>
              </a:rPr>
              <a:t>j</a:t>
            </a:r>
            <a:r>
              <a:rPr lang="en-US" sz="1600" b="0" i="0" u="none" strike="noStrike" cap="none" baseline="0">
                <a:solidFill>
                  <a:schemeClr val="dk1"/>
                </a:solidFill>
                <a:latin typeface="Trebuchet MS"/>
                <a:ea typeface="Trebuchet MS"/>
                <a:cs typeface="Trebuchet MS"/>
                <a:sym typeface="Trebuchet MS"/>
              </a:rPr>
              <a:t> are two points in n dimensional space.</a:t>
            </a:r>
          </a:p>
          <a:p>
            <a:pPr marL="0" marR="0" lvl="0" indent="0" algn="l" rtl="0">
              <a:spcBef>
                <a:spcPts val="300"/>
              </a:spcBef>
              <a:buSzPct val="25000"/>
              <a:buNone/>
            </a:pPr>
            <a:r>
              <a:rPr lang="en-US" sz="1600" b="0" i="0" u="none" strike="noStrike" cap="none" baseline="0">
                <a:solidFill>
                  <a:schemeClr val="dk1"/>
                </a:solidFill>
                <a:latin typeface="Trebuchet MS"/>
                <a:ea typeface="Trebuchet MS"/>
                <a:cs typeface="Trebuchet MS"/>
                <a:sym typeface="Trebuchet MS"/>
              </a:rPr>
              <a:t> width of Gaussian to map data in a higher dimensional feature space (Kernel parameter)</a:t>
            </a:r>
          </a:p>
          <a:p>
            <a:pPr marL="0" marR="0" lvl="0" indent="0" algn="l" rtl="0">
              <a:spcBef>
                <a:spcPts val="300"/>
              </a:spcBef>
              <a:buSzPct val="25000"/>
              <a:buNone/>
            </a:pPr>
            <a:r>
              <a:rPr lang="en-US" sz="1600" b="0" i="0" u="none" strike="noStrike" cap="none" baseline="0">
                <a:solidFill>
                  <a:schemeClr val="dk1"/>
                </a:solidFill>
                <a:latin typeface="Trebuchet MS"/>
                <a:ea typeface="Trebuchet MS"/>
                <a:cs typeface="Trebuchet MS"/>
                <a:sym typeface="Trebuchet MS"/>
              </a:rPr>
              <a:t>In order to avoid over fitting of data a penalty constant C is used.</a:t>
            </a:r>
          </a:p>
        </p:txBody>
      </p:sp>
      <p:pic>
        <p:nvPicPr>
          <p:cNvPr id="111" name="Shape 111"/>
          <p:cNvPicPr preferRelativeResize="0"/>
          <p:nvPr/>
        </p:nvPicPr>
        <p:blipFill rotWithShape="1">
          <a:blip r:embed="rId3">
            <a:alphaModFix/>
          </a:blip>
          <a:srcRect/>
          <a:stretch/>
        </p:blipFill>
        <p:spPr>
          <a:xfrm>
            <a:off x="2558057" y="3696444"/>
            <a:ext cx="4593465" cy="1143001"/>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914400" y="1371600"/>
            <a:ext cx="10363200" cy="1143000"/>
          </a:xfrm>
          <a:prstGeom prst="rect">
            <a:avLst/>
          </a:prstGeom>
          <a:noFill/>
          <a:ln>
            <a:noFill/>
          </a:ln>
        </p:spPr>
        <p:txBody>
          <a:bodyPr lIns="45700" tIns="45700" rIns="45700" bIns="45700" anchor="t" anchorCtr="0">
            <a:noAutofit/>
          </a:bodyPr>
          <a:lstStyle/>
          <a:p>
            <a:pPr marL="0" marR="0" lvl="0" indent="0" algn="l" rtl="0">
              <a:spcBef>
                <a:spcPts val="0"/>
              </a:spcBef>
              <a:buSzPct val="25000"/>
              <a:buNone/>
            </a:pPr>
            <a:r>
              <a:rPr lang="en-US" sz="3600" b="0" i="0" u="none" strike="noStrike" cap="none" baseline="0">
                <a:solidFill>
                  <a:schemeClr val="dk1"/>
                </a:solidFill>
                <a:latin typeface="Georgia"/>
                <a:ea typeface="Georgia"/>
                <a:cs typeface="Georgia"/>
                <a:sym typeface="Georgia"/>
              </a:rPr>
              <a:t>SVM cont.</a:t>
            </a:r>
          </a:p>
        </p:txBody>
      </p:sp>
      <p:sp>
        <p:nvSpPr>
          <p:cNvPr id="117" name="Shape 117"/>
          <p:cNvSpPr txBox="1">
            <a:spLocks noGrp="1"/>
          </p:cNvSpPr>
          <p:nvPr>
            <p:ph type="body" idx="1"/>
          </p:nvPr>
        </p:nvSpPr>
        <p:spPr>
          <a:xfrm>
            <a:off x="914400" y="2514600"/>
            <a:ext cx="10363200" cy="3602100"/>
          </a:xfrm>
          <a:prstGeom prst="rect">
            <a:avLst/>
          </a:prstGeom>
          <a:noFill/>
          <a:ln>
            <a:noFill/>
          </a:ln>
        </p:spPr>
        <p:txBody>
          <a:bodyPr lIns="45700" tIns="45700" rIns="45700" bIns="45700" anchor="t" anchorCtr="0">
            <a:noAutofit/>
          </a:bodyPr>
          <a:lstStyle/>
          <a:p>
            <a:pPr marL="200525" marR="0" lvl="0" indent="-225925" algn="l" rtl="0">
              <a:spcBef>
                <a:spcPts val="0"/>
              </a:spcBef>
              <a:buClr>
                <a:schemeClr val="dk1"/>
              </a:buClr>
              <a:buSzPct val="100000"/>
              <a:buFont typeface="Trebuchet MS"/>
              <a:buChar char="•"/>
            </a:pPr>
            <a:r>
              <a:rPr lang="en-US" b="0" i="0" u="none" strike="noStrike" cap="none" baseline="0">
                <a:solidFill>
                  <a:schemeClr val="dk1"/>
                </a:solidFill>
                <a:latin typeface="Trebuchet MS"/>
                <a:ea typeface="Trebuchet MS"/>
                <a:cs typeface="Trebuchet MS"/>
                <a:sym typeface="Trebuchet MS"/>
              </a:rPr>
              <a:t>The SVM model is trained on samples used in Dataset 2 and 3.</a:t>
            </a:r>
          </a:p>
          <a:p>
            <a:pPr marL="0" marR="0" lvl="0" algn="l" rtl="0">
              <a:spcBef>
                <a:spcPts val="0"/>
              </a:spcBef>
              <a:buNone/>
            </a:pPr>
            <a:r>
              <a:rPr lang="en-US" b="0" i="0" u="none" strike="noStrike" cap="none" baseline="0">
                <a:solidFill>
                  <a:schemeClr val="dk1"/>
                </a:solidFill>
                <a:latin typeface="Trebuchet MS"/>
                <a:ea typeface="Trebuchet MS"/>
                <a:cs typeface="Trebuchet MS"/>
                <a:sym typeface="Trebuchet MS"/>
              </a:rPr>
              <a:t> </a:t>
            </a:r>
          </a:p>
          <a:p>
            <a:pPr marL="200526" marR="0" lvl="0" indent="-225925" algn="l" rtl="0">
              <a:spcBef>
                <a:spcPts val="300"/>
              </a:spcBef>
              <a:buClr>
                <a:schemeClr val="dk1"/>
              </a:buClr>
              <a:buSzPct val="100000"/>
              <a:buFont typeface="Trebuchet MS"/>
              <a:buChar char="•"/>
            </a:pPr>
            <a:r>
              <a:rPr lang="en-US" b="0" i="0" u="none" strike="noStrike" cap="none" baseline="0">
                <a:solidFill>
                  <a:schemeClr val="dk1"/>
                </a:solidFill>
                <a:latin typeface="Trebuchet MS"/>
                <a:ea typeface="Trebuchet MS"/>
                <a:cs typeface="Trebuchet MS"/>
                <a:sym typeface="Trebuchet MS"/>
              </a:rPr>
              <a:t>In testing phase the trained model scores the new steroid profiles based upon the distance to the searing hyperplane.</a:t>
            </a: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1450</Words>
  <Application>Microsoft Office PowerPoint</Application>
  <PresentationFormat>Widescreen</PresentationFormat>
  <Paragraphs>144</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Georgia</vt:lpstr>
      <vt:lpstr>Times New Roman</vt:lpstr>
      <vt:lpstr>Trebuchet MS</vt:lpstr>
      <vt:lpstr>Office Theme</vt:lpstr>
      <vt:lpstr>Default</vt:lpstr>
      <vt:lpstr>Statistical discrimination of steroid profiles in doping control with support vector machines</vt:lpstr>
      <vt:lpstr>Introduction :   </vt:lpstr>
      <vt:lpstr>PowerPoint Presentation</vt:lpstr>
      <vt:lpstr>PowerPoint Presentation</vt:lpstr>
      <vt:lpstr>Data Collection - In total 4 datasets are collected, </vt:lpstr>
      <vt:lpstr>Objective</vt:lpstr>
      <vt:lpstr>Modelling </vt:lpstr>
      <vt:lpstr>SVM</vt:lpstr>
      <vt:lpstr>SVM cont.</vt:lpstr>
      <vt:lpstr>Variable selection</vt:lpstr>
      <vt:lpstr>Results</vt:lpstr>
      <vt:lpstr>Optimization</vt:lpstr>
      <vt:lpstr>Optimization &amp; Settings</vt:lpstr>
      <vt:lpstr>Data-Set 3 ASPS</vt:lpstr>
      <vt:lpstr>Overall Model Performance</vt:lpstr>
      <vt:lpstr>Performance Evaluation cont’d</vt:lpstr>
      <vt:lpstr>ASPS threshold and detection times</vt:lpstr>
      <vt:lpstr>Individual ASPS profiles</vt:lpstr>
      <vt:lpstr>Detection times</vt:lpstr>
      <vt:lpstr>Discussion</vt:lpstr>
      <vt:lpstr>                            REFERENCES</vt:lpstr>
      <vt:lpstr>Critical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discrimination of steroid profiles in doping control with support vector machines</dc:title>
  <cp:lastModifiedBy>suruchi ahuja</cp:lastModifiedBy>
  <cp:revision>1</cp:revision>
  <dcterms:modified xsi:type="dcterms:W3CDTF">2015-12-10T18:57:16Z</dcterms:modified>
</cp:coreProperties>
</file>