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3" r:id="rId1"/>
    <p:sldMasterId id="2147483752" r:id="rId2"/>
  </p:sldMasterIdLst>
  <p:notesMasterIdLst>
    <p:notesMasterId r:id="rId7"/>
  </p:notesMasterIdLst>
  <p:sldIdLst>
    <p:sldId id="256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85597"/>
  </p:normalViewPr>
  <p:slideViewPr>
    <p:cSldViewPr snapToGrid="0">
      <p:cViewPr varScale="1">
        <p:scale>
          <a:sx n="88" d="100"/>
          <a:sy n="8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AA8FA1-202D-5242-8BB6-0D20904A4F57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36FB3-A197-B448-8216-200BA22EF3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9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2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69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93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25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7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97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12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30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7592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98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9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026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463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774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185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3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8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44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0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7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8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6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7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2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40" r:id="rId5"/>
    <p:sldLayoutId id="2147483741" r:id="rId6"/>
    <p:sldLayoutId id="2147483747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7E6946-F553-4DE1-9B67-A905154E9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Boosting Algorithm -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74574E-CC40-0C5C-E550-2CD66A81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/>
              <a:t>Boosting algorithms in regression use an ensemble of “weak leaners” to build a strong predictive model, iteratively improving predictions by focusing on errors from previous models.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500"/>
          </a:p>
          <a:p>
            <a:pPr>
              <a:lnSpc>
                <a:spcPct val="110000"/>
              </a:lnSpc>
            </a:pPr>
            <a:r>
              <a:rPr lang="en-US" sz="1500"/>
              <a:t>Common Boosting Algorithms for Regression: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Ada Boost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XG Boosting</a:t>
            </a:r>
          </a:p>
          <a:p>
            <a:pPr lvl="1">
              <a:lnSpc>
                <a:spcPct val="110000"/>
              </a:lnSpc>
            </a:pPr>
            <a:r>
              <a:rPr lang="en-US" sz="1500"/>
              <a:t>LG Boosting</a:t>
            </a:r>
          </a:p>
          <a:p>
            <a:pPr>
              <a:lnSpc>
                <a:spcPct val="110000"/>
              </a:lnSpc>
            </a:pPr>
            <a:endParaRPr lang="en-US" sz="1500"/>
          </a:p>
        </p:txBody>
      </p:sp>
      <p:pic>
        <p:nvPicPr>
          <p:cNvPr id="1028" name="Picture 4" descr="Boosting ensemble method">
            <a:extLst>
              <a:ext uri="{FF2B5EF4-FFF2-40B4-BE49-F238E27FC236}">
                <a16:creationId xmlns:a16="http://schemas.microsoft.com/office/drawing/2014/main" id="{E6E3B11E-85F3-37C0-6F12-074D9395A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854" y="1114923"/>
            <a:ext cx="4884594" cy="462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411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EC244-C2EA-0C79-7314-348BB935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Ada Boost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DABB1-8D78-938B-ACDC-DD269472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AdaBoost (Adaptive Boosting) is a machine learning ensemble method that combines multiple weak classifier to create a strong predictive model.  It works by iteratively training weak learners on weighted versions of the training data, where weights are adjusted based on previous mistakes.</a:t>
            </a:r>
          </a:p>
          <a:p>
            <a:endParaRPr lang="en-US" sz="1800"/>
          </a:p>
        </p:txBody>
      </p:sp>
      <p:pic>
        <p:nvPicPr>
          <p:cNvPr id="2050" name="Picture 2" descr="AdaBoost - Explained |">
            <a:extLst>
              <a:ext uri="{FF2B5EF4-FFF2-40B4-BE49-F238E27FC236}">
                <a16:creationId xmlns:a16="http://schemas.microsoft.com/office/drawing/2014/main" id="{54EE1FCD-42E7-2A51-1124-C7078E61A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787124"/>
            <a:ext cx="5837780" cy="328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163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B15CED-CF0D-8DFE-ECFF-FC02F6CF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XG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208ED-0351-5F8B-AEAC-809929A64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/>
              <a:t>XG Boost (eXtreme Gradient Boosting) is powerful open-source machine learning algorithm that utilizes gradient boosting on decision trees.  It’s known for its high accuracy, speed, and efficiency, particularly when dealing with large data sets.  XGBoost is a popular choice for various machine learning tasks, including classification and regression and has been used to win numerous competitions.</a:t>
            </a:r>
          </a:p>
        </p:txBody>
      </p:sp>
      <p:pic>
        <p:nvPicPr>
          <p:cNvPr id="3074" name="Picture 2" descr="XG Boost in Machine Learning - Nixus">
            <a:extLst>
              <a:ext uri="{FF2B5EF4-FFF2-40B4-BE49-F238E27FC236}">
                <a16:creationId xmlns:a16="http://schemas.microsoft.com/office/drawing/2014/main" id="{FA69DD15-923E-6803-88D2-C5FC24D10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1903879"/>
            <a:ext cx="5837780" cy="305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2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571F1-341F-4E2F-7A8B-4229BC350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LG Boosting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D165F-5C64-025A-E9B4-E515935C54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r>
              <a:rPr lang="en-US" sz="1800"/>
              <a:t>LG Boosting (Light Gradient Boosting Machine) is an open-source high performance framework developed by Microsoft.  It is an ensemble learning framework that uses gradient boosting method which constructs a strong learner by sequentially adding weak learners in a gradient descent manner.</a:t>
            </a:r>
          </a:p>
        </p:txBody>
      </p:sp>
      <p:pic>
        <p:nvPicPr>
          <p:cNvPr id="4100" name="Picture 4" descr="Introduction to LightGBM Algorithm">
            <a:extLst>
              <a:ext uri="{FF2B5EF4-FFF2-40B4-BE49-F238E27FC236}">
                <a16:creationId xmlns:a16="http://schemas.microsoft.com/office/drawing/2014/main" id="{E7CAE1D7-9184-C34A-FFCA-4CF9CFC1F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91261" y="2168570"/>
            <a:ext cx="5837780" cy="252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82657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209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Century Gothic</vt:lpstr>
      <vt:lpstr>Elephant</vt:lpstr>
      <vt:lpstr>Neue Haas Grotesk Text Pro</vt:lpstr>
      <vt:lpstr>VanillaVTI</vt:lpstr>
      <vt:lpstr>BrushVTI</vt:lpstr>
      <vt:lpstr>Boosting Algorithm - Regression</vt:lpstr>
      <vt:lpstr>Ada Boost</vt:lpstr>
      <vt:lpstr>XG Boosting</vt:lpstr>
      <vt:lpstr>LG Boosting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Suthan Urudras</dc:creator>
  <cp:lastModifiedBy>Suthan Urudras</cp:lastModifiedBy>
  <cp:revision>6</cp:revision>
  <dcterms:created xsi:type="dcterms:W3CDTF">2025-05-11T13:32:51Z</dcterms:created>
  <dcterms:modified xsi:type="dcterms:W3CDTF">2025-05-11T14:10:25Z</dcterms:modified>
</cp:coreProperties>
</file>