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 showGuides="1">
      <p:cViewPr varScale="1">
        <p:scale>
          <a:sx n="104" d="100"/>
          <a:sy n="104" d="100"/>
        </p:scale>
        <p:origin x="8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5F7F-F3A2-EA4A-842D-B868BC259AF0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5123-702F-4F40-A2F5-FC9631035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92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05123-702F-4F40-A2F5-FC96310354D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93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05123-702F-4F40-A2F5-FC96310354D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28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93ED09-7B69-5743-A01F-A10D590B5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770804-8199-B344-A493-67F3A3BE1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8F3F1F-518F-EA4F-8D9F-5BC0EE99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C240-D385-7240-82A7-E8BA6F5DFCE5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86E453-F3A9-6447-B809-922CDFF6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E61928-C0FE-AE48-A2D2-52A1FE2A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8BDC-5BB3-1A46-B37E-9198CDFD6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01E4FA-9748-C442-B63A-4CB6637B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83EF3F-41DB-C14D-8AA4-3B3C1EFEB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C80650-BF77-B446-8E75-0C363F50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C240-D385-7240-82A7-E8BA6F5DFCE5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2D7269-3A1C-9A40-A28F-E5E43C6D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0E582F-CECD-E047-AE24-A34A5F27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8BDC-5BB3-1A46-B37E-9198CDFD6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15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6AB40AA-F35D-BD44-B25E-307C6155F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5B461B-1A6E-3E48-9E07-13859E067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FD316E-4696-164D-9BF4-6438C5B7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C240-D385-7240-82A7-E8BA6F5DFCE5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38E7C-0F49-A849-AF52-7DCFF62E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81213C-A4BE-E644-AE39-6F920F1F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8BDC-5BB3-1A46-B37E-9198CDFD6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26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596C0A-D586-CC4E-A104-972862E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CCD6D1-A6BA-6C49-9265-E8FB6B34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61DFDC-F914-EF42-8661-B3CCF664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C240-D385-7240-82A7-E8BA6F5DFCE5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732B71-7283-304A-B72C-6B5843A8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63F016-7818-D247-924F-E9EBB15E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8BDC-5BB3-1A46-B37E-9198CDFD6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68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E38C56-A5F3-C74C-8FAA-E7727BEE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6CECF9-B947-8F41-9B06-70F4BD6CC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6621C0-559E-FA42-9CA7-269A03A8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C240-D385-7240-82A7-E8BA6F5DFCE5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3ED9B2-D4FC-3846-AEAA-F22D323E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7DF102-7182-BE4B-93DE-50F3A0D1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8BDC-5BB3-1A46-B37E-9198CDFD6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2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D1570-B1B1-174A-A8A3-A273029B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DFAF1-5A67-9A42-89AB-8A8C0EA50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52B9B8-84BE-F945-BC57-751514A16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9A5AAF-1429-2B4A-84EB-75AB6A14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C240-D385-7240-82A7-E8BA6F5DFCE5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C1DE12-93CA-584F-825B-73542874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0E8B2F-B247-2142-81B5-FEEF4E2C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8BDC-5BB3-1A46-B37E-9198CDFD6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88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B1D2F-E47C-DB46-93EB-0502F68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95CCB6-D836-A74B-A0A5-656720A69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EDDB6B-E941-944C-AD14-346554CE7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C79AC4-92A1-6143-9F0F-2491B45D8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0D28D0-362F-4A42-8716-DC523EEAB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65C866-8684-7545-89C3-4D1E20B3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C240-D385-7240-82A7-E8BA6F5DFCE5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8EDE65-2CEC-AE49-A976-C8D820CE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00B3C7-7D8A-1C44-9247-020D41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8BDC-5BB3-1A46-B37E-9198CDFD6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4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D8959-1EE2-9B44-8508-32C39E91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C86322-4BA5-CD41-B65C-F5F0678F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C240-D385-7240-82A7-E8BA6F5DFCE5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B1C1FD-DC62-CE46-9F82-87A50BD8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A66BA3-8939-6F4C-B85A-A7287E9F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8BDC-5BB3-1A46-B37E-9198CDFD6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16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A77BC7-88FC-174C-8D47-9F45F51D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C240-D385-7240-82A7-E8BA6F5DFCE5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D39E636-59DD-554D-9FF9-DD380626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FC9B78-8292-CD4B-B1B0-1453BCE9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8BDC-5BB3-1A46-B37E-9198CDFD6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80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6654A-D28E-C24A-8B2B-86AC643B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2D8EC6-F2FB-9F4A-8374-91102AFC6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F52A2A-3E18-634D-AA6D-F4136E825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D646ED-90AF-5140-8F94-C3E4E2D7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C240-D385-7240-82A7-E8BA6F5DFCE5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E0EE67-C234-9943-B6B5-B69F577E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EC5165-0687-3B45-B8B9-B96575C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8BDC-5BB3-1A46-B37E-9198CDFD6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66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95371F-4A6D-4040-B640-584CF3B7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9BF686-2AC3-2448-85B3-D347B9F20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3FC727-5253-7C49-9F0A-2AEBCBD41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A18244-BDEB-1649-9477-AABD2050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C240-D385-7240-82A7-E8BA6F5DFCE5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5E63B0-A799-3942-9CF9-C8C1E85A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4AD154-6DB8-AC4B-A3FA-608EF158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8BDC-5BB3-1A46-B37E-9198CDFD6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29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FD1246-6250-0D44-95A3-D6A8734D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B9D84B-756B-3741-9BF1-AF67EADD8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653CF-CAC1-0C4B-B759-BF1E9DFAB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C240-D385-7240-82A7-E8BA6F5DFCE5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E833F-05FC-9442-B26A-D4B1E74A2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FE0424-489A-8B4D-AA8C-2CE0EB8F9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8BDC-5BB3-1A46-B37E-9198CDFD6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7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34" Type="http://schemas.openxmlformats.org/officeDocument/2006/relationships/image" Target="../media/image92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33" Type="http://schemas.openxmlformats.org/officeDocument/2006/relationships/image" Target="../media/image9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32" Type="http://schemas.openxmlformats.org/officeDocument/2006/relationships/image" Target="../media/image90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Relationship Id="rId8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16.png"/><Relationship Id="rId3" Type="http://schemas.openxmlformats.org/officeDocument/2006/relationships/image" Target="../media/image93.png"/><Relationship Id="rId21" Type="http://schemas.openxmlformats.org/officeDocument/2006/relationships/image" Target="../media/image111.png"/><Relationship Id="rId34" Type="http://schemas.openxmlformats.org/officeDocument/2006/relationships/image" Target="../media/image124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5" Type="http://schemas.openxmlformats.org/officeDocument/2006/relationships/image" Target="../media/image115.png"/><Relationship Id="rId33" Type="http://schemas.openxmlformats.org/officeDocument/2006/relationships/image" Target="../media/image1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29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24" Type="http://schemas.openxmlformats.org/officeDocument/2006/relationships/image" Target="../media/image114.png"/><Relationship Id="rId32" Type="http://schemas.openxmlformats.org/officeDocument/2006/relationships/image" Target="../media/image122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18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31" Type="http://schemas.openxmlformats.org/officeDocument/2006/relationships/image" Target="../media/image121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117.png"/><Relationship Id="rId30" Type="http://schemas.openxmlformats.org/officeDocument/2006/relationships/image" Target="../media/image120.png"/><Relationship Id="rId8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3AFDF-64D6-4B49-8D85-281862EB6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A64BA2-9087-D04D-A830-EF166406E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C978EEB-95F9-4644-9D7C-B3E8FBCE3B73}"/>
              </a:ext>
            </a:extLst>
          </p:cNvPr>
          <p:cNvSpPr/>
          <p:nvPr/>
        </p:nvSpPr>
        <p:spPr>
          <a:xfrm>
            <a:off x="1791730" y="1248032"/>
            <a:ext cx="3299254" cy="200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F7D276-7114-FC45-B049-FE79D04B7620}"/>
              </a:ext>
            </a:extLst>
          </p:cNvPr>
          <p:cNvSpPr/>
          <p:nvPr/>
        </p:nvSpPr>
        <p:spPr>
          <a:xfrm>
            <a:off x="7133968" y="1122363"/>
            <a:ext cx="3299254" cy="200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84B2642-ED2C-6A48-8349-DE4C4D5BAA4F}"/>
              </a:ext>
            </a:extLst>
          </p:cNvPr>
          <p:cNvSpPr/>
          <p:nvPr/>
        </p:nvSpPr>
        <p:spPr>
          <a:xfrm>
            <a:off x="1791730" y="4348977"/>
            <a:ext cx="3299254" cy="200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41CCCB2-70A8-A348-A896-72CE139069C4}"/>
              </a:ext>
            </a:extLst>
          </p:cNvPr>
          <p:cNvSpPr/>
          <p:nvPr/>
        </p:nvSpPr>
        <p:spPr>
          <a:xfrm>
            <a:off x="7133968" y="4348977"/>
            <a:ext cx="3299254" cy="200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</a:t>
            </a:r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F03CBAEA-D984-1A4A-B8EE-A90EFF212DA0}"/>
              </a:ext>
            </a:extLst>
          </p:cNvPr>
          <p:cNvSpPr/>
          <p:nvPr/>
        </p:nvSpPr>
        <p:spPr>
          <a:xfrm>
            <a:off x="2202593" y="1335841"/>
            <a:ext cx="741405" cy="7414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57472C00-971F-6F4F-A6EE-2748DB422EF2}"/>
              </a:ext>
            </a:extLst>
          </p:cNvPr>
          <p:cNvSpPr/>
          <p:nvPr/>
        </p:nvSpPr>
        <p:spPr>
          <a:xfrm>
            <a:off x="3958282" y="1340519"/>
            <a:ext cx="741405" cy="7414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C33DC62-C341-F54E-9427-49B194E0A8EB}"/>
              </a:ext>
            </a:extLst>
          </p:cNvPr>
          <p:cNvSpPr/>
          <p:nvPr/>
        </p:nvSpPr>
        <p:spPr>
          <a:xfrm>
            <a:off x="2202592" y="2382753"/>
            <a:ext cx="741405" cy="7414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F2C5536C-21FA-5546-B912-3B2A37C2DEC6}"/>
              </a:ext>
            </a:extLst>
          </p:cNvPr>
          <p:cNvSpPr/>
          <p:nvPr/>
        </p:nvSpPr>
        <p:spPr>
          <a:xfrm>
            <a:off x="3958281" y="2382753"/>
            <a:ext cx="741405" cy="7414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DB16A03-9527-994B-9576-F6E9AEF6BEB9}"/>
              </a:ext>
            </a:extLst>
          </p:cNvPr>
          <p:cNvSpPr/>
          <p:nvPr/>
        </p:nvSpPr>
        <p:spPr>
          <a:xfrm>
            <a:off x="1893674" y="909138"/>
            <a:ext cx="330543" cy="13208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before</a:t>
            </a:r>
            <a:endParaRPr kumimoji="1" lang="ja-JP" altLang="en-US" sz="14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8722712-D910-A54B-AF6D-758820D70F53}"/>
              </a:ext>
            </a:extLst>
          </p:cNvPr>
          <p:cNvSpPr/>
          <p:nvPr/>
        </p:nvSpPr>
        <p:spPr>
          <a:xfrm>
            <a:off x="2848233" y="909138"/>
            <a:ext cx="243016" cy="13208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after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37775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D6824-1981-EC4E-9675-650C138F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安達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79989C-B9AF-1249-B6FA-F42EE6B4B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F199A75-3DFA-354F-B844-3460EE27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35100" cy="17907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3C7A9F3-AA35-1548-85D8-798DDF006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0" y="0"/>
            <a:ext cx="1701800" cy="17653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E677243-C527-054F-96D8-E9FB849A9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900" y="25400"/>
            <a:ext cx="1562100" cy="17399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5D56EF9-E86A-774A-B403-2742FF956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657" y="12700"/>
            <a:ext cx="1752600" cy="17653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80B5E50-E9DC-2E4E-A13A-7EE987565C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90688"/>
            <a:ext cx="1435100" cy="1778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3163916-77F3-D049-9666-310842F610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8100" y="1738313"/>
            <a:ext cx="1435100" cy="17526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99F2936E-ECBB-0946-BCC4-233C7245A2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9900" y="1703388"/>
            <a:ext cx="1562100" cy="17653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36C083A-7C6A-234A-A6E7-B1D4824113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1728" y="1700556"/>
            <a:ext cx="1574800" cy="17780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26169159-749F-9841-B01F-C3A0CB0788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9956" y="47625"/>
            <a:ext cx="1435100" cy="17780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99636981-C528-A143-AB5A-7EE1ECDCCB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62220" y="73025"/>
            <a:ext cx="1371600" cy="175260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67DE275-7714-8E47-951C-6DFFEED771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6596" y="60325"/>
            <a:ext cx="1549400" cy="179070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A536BBF3-1258-8841-8B15-745F1B6665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50836" y="85725"/>
            <a:ext cx="1536700" cy="173990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FE518147-7D48-4744-8D14-901D79DA5C8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25115" y="1690688"/>
            <a:ext cx="1435100" cy="176530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2767A3A-7277-9C41-B7D3-FBB1687E98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25148" y="1725613"/>
            <a:ext cx="1460500" cy="17526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B557323B-33B0-D64A-B574-A5E87C897E9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94455" y="1706563"/>
            <a:ext cx="1600200" cy="1790700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3635066-E5FA-EA43-A0E9-03D90A58812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82586" y="1716088"/>
            <a:ext cx="1473200" cy="175260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0BEAF875-45F4-0F4E-8C5D-0BAF6016B96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38100" y="3490913"/>
            <a:ext cx="1511300" cy="177800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05000426-2AAB-C74A-9499-AD812689763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33500" y="3478213"/>
            <a:ext cx="1384300" cy="1790700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C86F9E85-4306-104D-86EC-DF744925F35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97200" y="3488424"/>
            <a:ext cx="1587500" cy="1803400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ED1896A-B9A1-424E-9531-9CE8DAC8929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58716" y="3526181"/>
            <a:ext cx="1485900" cy="1765300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2E9C8F12-05ED-A646-88A1-6FF5D3A11D8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63500" y="5080000"/>
            <a:ext cx="1498600" cy="1778000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57569FE5-C5B3-F94A-8E83-16A242465E8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33500" y="5080000"/>
            <a:ext cx="1511300" cy="177800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434C984-1F02-974B-9E54-C939A8C565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85008" y="5131487"/>
            <a:ext cx="1485900" cy="1765300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CB636865-B9CA-1944-A4E8-58F66219B55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480889" y="5131487"/>
            <a:ext cx="1473200" cy="1651000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C96AA503-3A82-A64D-BBA9-F0AED2772F1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325115" y="3525838"/>
            <a:ext cx="1498600" cy="1638300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0A6A7F1-7236-C446-8810-3388F08C89D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47242" y="3565525"/>
            <a:ext cx="1473200" cy="1600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93691EB-2291-4943-B3D9-450BC5805C3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191196" y="3544888"/>
            <a:ext cx="1574800" cy="16002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4BB393F-D5EB-1842-BD05-74ACBDDCB40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682586" y="3557588"/>
            <a:ext cx="1549400" cy="15748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78CDE0F-0405-1244-8A57-9EA12B64E933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315118" y="5169587"/>
            <a:ext cx="1511300" cy="16129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A613A19-5CF2-BB44-B0CA-B1D32A85CE7C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b="6986"/>
          <a:stretch/>
        </p:blipFill>
        <p:spPr>
          <a:xfrm>
            <a:off x="7662220" y="5203825"/>
            <a:ext cx="1460500" cy="161835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15D8BE1-A9E0-0142-AC05-9E4CBC4400C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214104" y="5191727"/>
            <a:ext cx="1473200" cy="15875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416D1D6-F33B-7744-9127-A8EC30B5E646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707986" y="5212900"/>
            <a:ext cx="1498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2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D3724A8-2023-4745-80E5-5A751B42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88" y="42563"/>
            <a:ext cx="1485900" cy="1765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ADF52A6-E3E0-E947-AF82-2A2775524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264" y="42563"/>
            <a:ext cx="1498600" cy="1574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4227F31-0468-D443-83B0-ED9F4E136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75" y="1696995"/>
            <a:ext cx="1460500" cy="17145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96E9B07-C0A7-9D4F-BAED-011472428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1864" y="1714500"/>
            <a:ext cx="1524000" cy="16256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675021F-E3EB-E741-99CA-49A8FDCAB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4914" y="71395"/>
            <a:ext cx="1485900" cy="16002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F84A771-596E-744E-848D-B5CD9695DE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0414" y="58695"/>
            <a:ext cx="1409700" cy="16256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EE50259-F33A-A943-80F3-39F3E0E8E0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9626" y="103145"/>
            <a:ext cx="1422400" cy="15367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107B0B0-4BD2-5747-9E2E-8EBD4074B5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18978" y="141245"/>
            <a:ext cx="1447800" cy="14986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8315C1C-4762-9649-8926-4BFD3D5768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5437" y="1736468"/>
            <a:ext cx="1409700" cy="15748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4E2530D1-5B7F-A046-A6A6-77791DE5F4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2345" y="1714500"/>
            <a:ext cx="1397000" cy="15748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A4D8175E-C686-144A-AEA9-A76544E438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20426" y="1785895"/>
            <a:ext cx="1320800" cy="15367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4E49AE9-FB9E-0544-AC54-96B6371A85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50728" y="1771650"/>
            <a:ext cx="1384300" cy="14605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77397EA-87E0-8743-AB58-FCBCC1472B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7569" y="3478427"/>
            <a:ext cx="1397000" cy="15875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A4438B7-14AE-9345-9AD5-57A88C37E8F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74569" y="3503827"/>
            <a:ext cx="1346200" cy="1562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A76D477-CDCE-8745-BFBA-5DA7714CCA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69564" y="3478427"/>
            <a:ext cx="1384300" cy="15748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78FEEDC-94B8-6844-9802-15C3FB9C2D5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66564" y="3548277"/>
            <a:ext cx="1371600" cy="147320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021A9E3-CCFC-124C-ABEC-C5E9F0B136F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6547" y="5199791"/>
            <a:ext cx="1384300" cy="15621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288CF08-4954-634E-85A7-A589E861638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99969" y="5250591"/>
            <a:ext cx="1320800" cy="151130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94ECFEF6-F2FA-6C49-843A-6797C11937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82264" y="5250591"/>
            <a:ext cx="1384300" cy="156210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FD317FBE-AC37-1841-9B4E-03A14697187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648714" y="5288691"/>
            <a:ext cx="1358900" cy="152400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76343792-8603-CE4E-99F3-780A19E6899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02977" y="3567327"/>
            <a:ext cx="1244600" cy="148590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6BA32524-F742-714E-A665-AEA134178B8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3701" y="3567327"/>
            <a:ext cx="1295400" cy="15113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3373216-C6C1-BB40-8D1A-169ABBA358C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321978" y="3553826"/>
            <a:ext cx="1397000" cy="1447800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8373FE1C-31FA-6C46-9E7F-4156ABE4026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687228" y="3512294"/>
            <a:ext cx="1447800" cy="156210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6F83B1F6-E45B-F74E-A153-22B9AE1D91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245827" y="5212491"/>
            <a:ext cx="1358900" cy="154940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5198DF7-A62C-7B40-BFBE-4A7A9A8F513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65137" y="5199791"/>
            <a:ext cx="1346200" cy="161290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2999FFB6-F74D-794B-8B8A-EE579C0FCA1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272453" y="5288691"/>
            <a:ext cx="1435100" cy="1524000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C27BA85E-7C28-9642-A7C7-822D2D0089E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729785" y="5299447"/>
            <a:ext cx="1435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66B3DA9-A027-E84E-BE26-585B77CDF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08100" cy="15494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5A83E92-1015-DA4F-8637-425FF6E33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00" y="25400"/>
            <a:ext cx="1346200" cy="1524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9AA1089-415E-9F41-BD28-A45A1AAE1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227" y="25400"/>
            <a:ext cx="1422400" cy="15367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CF50488-1BDC-4341-A49A-CDDD7921B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300" y="50800"/>
            <a:ext cx="1409700" cy="14859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EE437BC-5DC7-B04A-8642-D1BD941929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802370"/>
            <a:ext cx="1320800" cy="14986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D686E46-5F3D-1E46-B326-A6FDBA2FB8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1802370"/>
            <a:ext cx="1282700" cy="14732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16E4C6C-CC12-C04E-ABD7-EBF712F4F8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8227" y="1802370"/>
            <a:ext cx="1397000" cy="14351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3A260EB-4605-A84B-93C6-CD7707942D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2412" y="1770277"/>
            <a:ext cx="1384300" cy="15240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24D88BB-2F1B-8A4F-84E3-C274E1FF0F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19623" y="50800"/>
            <a:ext cx="1282700" cy="152400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5970A21-1BE5-4C49-B280-403DB55286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87792" y="76200"/>
            <a:ext cx="1219200" cy="14732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6AE1BE25-DC99-694E-9825-4ABE294F25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21800" y="60754"/>
            <a:ext cx="1447800" cy="15113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BCED6BDE-6AE5-6343-8A95-4680899B15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69600" y="82035"/>
            <a:ext cx="1422400" cy="14732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A0764790-7BEF-6041-BE65-E55F4EEE5F4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65392" y="1770620"/>
            <a:ext cx="1422400" cy="153670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9C6CBAEE-7E39-7F4A-8E48-0AF55399906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87792" y="1834120"/>
            <a:ext cx="1282700" cy="147320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A605A8B-AFC0-3B4A-A009-9CB24A6D21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57156" y="1789670"/>
            <a:ext cx="1447800" cy="14986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C2DAD6ED-D68F-484F-89FD-80B37D8F32E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04956" y="1776970"/>
            <a:ext cx="1409700" cy="1485900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AA59C2F5-DBAA-0441-A01F-5C11FED86A3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200" y="3572475"/>
            <a:ext cx="1295400" cy="1511300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E924CBC8-0197-4543-8687-7F1C5888ABD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08100" y="3547075"/>
            <a:ext cx="1358900" cy="1536700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4A73E118-6FEE-384D-B7C2-F2314443304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8227" y="3572475"/>
            <a:ext cx="1422400" cy="1511300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7B4FE8B7-D481-694F-B5FD-614EE8651FF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94312" y="3572475"/>
            <a:ext cx="1460500" cy="1524000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8F8B6A00-BE24-3241-9A42-7AD8B7C8291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5273245"/>
            <a:ext cx="1498600" cy="1524000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AA8FAB35-63EF-7B4C-AE10-3EBBC91F2C3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47972" y="5273245"/>
            <a:ext cx="1460500" cy="1549400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266DE09A-C073-E844-96E6-BEE1EE3D8CA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137760" y="5328850"/>
            <a:ext cx="1346200" cy="148590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B203F3CD-F109-D543-99D9-7D796668BC5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594312" y="5308600"/>
            <a:ext cx="1346200" cy="1549400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A89F3623-5D0E-C24B-8DCE-61452E61C2D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233642" y="3597875"/>
            <a:ext cx="1358900" cy="1485900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9F85C5AA-A39A-F64D-8ACF-5A906558989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32188" y="3547075"/>
            <a:ext cx="1346200" cy="1536700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E50E54B9-C15F-BB46-BDE5-F297EC1C80C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383415" y="3591525"/>
            <a:ext cx="1422400" cy="1498600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242DC710-FCD8-7A49-A34B-F63CB732FC2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798606" y="3598561"/>
            <a:ext cx="1422400" cy="1498600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C47320DF-1C28-3C49-A207-B439D06198D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270370" y="5273245"/>
            <a:ext cx="1422400" cy="1524000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C5B60087-7311-8B41-9BE1-731DCF7F32C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687792" y="5261574"/>
            <a:ext cx="1308100" cy="1524000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2B9D4FD1-507A-9E45-8742-27279408D182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338106" y="5236174"/>
            <a:ext cx="1460500" cy="1549400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E887E24A-71BB-7A42-97F2-859BAE7F1AEB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719832" y="5246127"/>
            <a:ext cx="1447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1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231B4E2-9478-4A40-BFBA-08F97E1B3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972"/>
            <a:ext cx="1308100" cy="1460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D38C2FE-C935-2242-A6D7-6F4D2667F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00" y="177972"/>
            <a:ext cx="1333500" cy="1485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1586513-BBAE-DA40-97C9-7FB691EB6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199" y="152572"/>
            <a:ext cx="1422400" cy="15367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9D8863C-727A-664C-BE07-EE00605C8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599" y="203372"/>
            <a:ext cx="1435100" cy="14859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E88C035-2D55-014C-A3E6-FEF527579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815071"/>
            <a:ext cx="1498600" cy="15240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D3F40FC-526F-8F41-97A8-279BA05D79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8600" y="1840471"/>
            <a:ext cx="1358900" cy="14732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FEE4784-86A2-0745-8B44-CF44D489BE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2899" y="1815071"/>
            <a:ext cx="1409700" cy="14986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4130A93-6DD2-DD47-8B77-4EA6B36A74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9899" y="1815071"/>
            <a:ext cx="1460500" cy="14859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D68D54E-9D61-1249-946F-8CA7623E7C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6049" y="190672"/>
            <a:ext cx="1308100" cy="14986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92BF40F2-2502-BB41-B06D-E0F071213F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31149" y="203372"/>
            <a:ext cx="1308100" cy="14986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5E44D27-11FC-264E-AE86-CF3F1F882F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66249" y="165272"/>
            <a:ext cx="1435100" cy="151130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2FE17012-1A5D-1741-9034-2945182DEF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01349" y="177972"/>
            <a:ext cx="1384300" cy="149860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AF6766E-7A5C-034C-BA69-8455DF024B3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96049" y="1815071"/>
            <a:ext cx="1333500" cy="148590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0951402D-8E2D-C54E-8F53-CC341370E28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31149" y="1815071"/>
            <a:ext cx="1460500" cy="149860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8675F9C0-144F-A84E-9B42-7AD4D7F5483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78949" y="1815071"/>
            <a:ext cx="1435100" cy="14605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F2B5D1F8-2017-CA4C-AD70-AC932B22B5E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97572" y="1789671"/>
            <a:ext cx="1295400" cy="1511300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A0D669CA-8C62-B04E-ABC7-B131E2C8C1A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3711317"/>
            <a:ext cx="1358900" cy="151130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A322E771-B549-AE4D-86CD-434871453D9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08100" y="3724017"/>
            <a:ext cx="1244600" cy="149860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1536B769-98B0-9046-8ACA-B5F9CC49725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57499" y="3692267"/>
            <a:ext cx="1422400" cy="154940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579BFFD7-11BA-6847-BE1D-AE0104418BB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368799" y="3758514"/>
            <a:ext cx="1371600" cy="1485900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06078076-1F2E-2442-8540-8AD09B6FA09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5372100"/>
            <a:ext cx="1257300" cy="1485900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A0C498F-4306-264A-BD20-0C6E2B2DD8D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82700" y="5372100"/>
            <a:ext cx="1270000" cy="1485900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E0109AB3-BEF6-F74C-B668-2C5DBBFD89C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857499" y="5346700"/>
            <a:ext cx="1397000" cy="1511300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957EB131-AFEA-4347-ABFC-C660A45F141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355071" y="5397500"/>
            <a:ext cx="1371600" cy="146050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E5C7528F-D248-4C44-AF58-0CF04A83C8F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546849" y="3724017"/>
            <a:ext cx="1257300" cy="1485900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29FC5993-6638-B34A-80B1-A572C74DCCD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969249" y="3692267"/>
            <a:ext cx="1270000" cy="1485900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3EDF9A48-6916-6F49-9860-4E00DBB4FA6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404349" y="3724017"/>
            <a:ext cx="1384300" cy="1511300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7A6083CD-001C-5040-A6D1-3464F5BE9B2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753122" y="3713720"/>
            <a:ext cx="1384300" cy="1473200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C993472B-7071-1F4A-AB1B-F688E449368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445249" y="5334000"/>
            <a:ext cx="1485900" cy="1524000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6566D313-B8F6-A046-9FBA-E684B45FD71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931149" y="5296158"/>
            <a:ext cx="1346200" cy="1549400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E27E586F-B23A-224E-96D6-F20392FF558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370711" y="5327908"/>
            <a:ext cx="1333500" cy="1485900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EFE6E062-549E-474D-A40E-8F32484C7A2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769768" y="5327908"/>
            <a:ext cx="13843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1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3DFFD97-2FCF-6A4C-9BA5-2C3098384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8100" cy="15748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DF9B1C2-FF23-864A-9CCE-1D9822BC8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0" y="50800"/>
            <a:ext cx="1219200" cy="1473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54E91D7-9767-344E-8398-2399E6363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25400"/>
            <a:ext cx="1384300" cy="1524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B8FFB27-68EB-EC4D-98AD-CE2B890D4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38100"/>
            <a:ext cx="1384300" cy="14986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09FCA79-F2DC-244E-9CEE-03FC13AA0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1930400"/>
            <a:ext cx="1231900" cy="14986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A9F96C4-F58F-9841-8CF6-D1F387C26B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8100" y="1930400"/>
            <a:ext cx="1358900" cy="14986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99A08B9-B7D2-E94A-BB4D-801171344C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3250" y="1943100"/>
            <a:ext cx="1384300" cy="14859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8DCA0EA8-6195-0F4C-B094-BA20496A32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6300" y="1917700"/>
            <a:ext cx="14097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3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C5CAFF0-75A0-884E-9426-7EC33A897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1" y="0"/>
            <a:ext cx="1409700" cy="15875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CEE0DA7-C57C-4544-AC5D-30376B1CC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63" y="12700"/>
            <a:ext cx="1371600" cy="15748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13176C4-ADA4-CD49-8492-BD8FAE5F2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373" y="63500"/>
            <a:ext cx="1435100" cy="14605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A92F12A-83B7-1047-925A-E22E3D46F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63500"/>
            <a:ext cx="1371600" cy="14732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38B8096-6EFE-CE40-8079-B1AC7925F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51" y="1861751"/>
            <a:ext cx="1320800" cy="152400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35122A8E-3A2D-7049-A40B-24F353997D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9801" y="1902940"/>
            <a:ext cx="1409700" cy="15113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A7153E2-4B47-4C47-9B71-699211BDCE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8373" y="1861751"/>
            <a:ext cx="1435100" cy="14986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3991424-5203-A54B-97C8-B02C557B0C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2523" y="1874451"/>
            <a:ext cx="1397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5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</TotalTime>
  <Words>14</Words>
  <Application>Microsoft Macintosh PowerPoint</Application>
  <PresentationFormat>ワイド画面</PresentationFormat>
  <Paragraphs>14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安達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28</cp:revision>
  <dcterms:created xsi:type="dcterms:W3CDTF">2020-12-30T04:06:49Z</dcterms:created>
  <dcterms:modified xsi:type="dcterms:W3CDTF">2021-01-20T04:17:52Z</dcterms:modified>
</cp:coreProperties>
</file>