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73"/>
  </p:normalViewPr>
  <p:slideViewPr>
    <p:cSldViewPr snapToGrid="0" snapToObjects="1">
      <p:cViewPr>
        <p:scale>
          <a:sx n="71" d="100"/>
          <a:sy n="71" d="100"/>
        </p:scale>
        <p:origin x="14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予測時間とのずれ</a:t>
            </a:r>
            <a:r>
              <a:rPr lang="en-US" altLang="ja-JP" dirty="0"/>
              <a:t>(</a:t>
            </a:r>
            <a:r>
              <a:rPr lang="ja-JP" altLang="en-US"/>
              <a:t>平均値</a:t>
            </a:r>
            <a:r>
              <a:rPr lang="en-US" altLang="ja-JP" dirty="0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A(苦手)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最大値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C-3541-9485-23F189B3E5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最大値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C-3541-9485-23F189B3E5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最大値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FC-3541-9485-23F189B3E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6294559"/>
        <c:axId val="1496296239"/>
      </c:barChart>
      <c:catAx>
        <c:axId val="14962945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96296239"/>
        <c:crosses val="autoZero"/>
        <c:auto val="1"/>
        <c:lblAlgn val="ctr"/>
        <c:lblOffset val="100"/>
        <c:noMultiLvlLbl val="0"/>
      </c:catAx>
      <c:valAx>
        <c:axId val="149629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6294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0F9EA-500B-4D43-9735-54826895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27B20B-B6DA-CD47-AC3D-1896D4C04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628A6-258F-6143-87E4-BAB8C9D1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012A6E-42E9-9A41-B28C-D0AA7460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10D5F-FBB8-E742-89F7-53A34D7E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05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58D8-4B31-3440-A8B9-986A845A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FBA95B-3045-E544-A368-EB42BF2DF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B451F0-5455-4147-93F7-E1CAF033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39070-26D4-3446-9699-9D5EF470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1049D-EEB3-F74B-B6E6-A3430F97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16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FAAD07-21DE-EE4E-A5FA-EA16E7EF8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0A7FC3-E347-1943-A85A-3D71F61EE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796789-C9D3-2047-9392-68CAC297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9DA1A-A50D-4A4F-8234-61732264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C3D289-6769-0843-BBE5-4B3D0E5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76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8BF78-1B44-B949-BD39-242B08CA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E24404-E1B4-9B4D-87DB-28E89F04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1BD80-5876-7041-924C-B1FADDFB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901BBB-E486-674D-9133-7C23941A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5FC7CA-9773-2943-A62C-7013B301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9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027A4-D038-0347-8F71-E52DAAE7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148A8F-6A3C-4F48-B675-EFE2D863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3A30D-3172-D643-B2BB-82E8096C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93515-56B0-014B-A25A-C141AC6B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8AEAE-2E61-524D-9618-92EFE8F7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58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C05DA-1409-D04F-84EA-1366B74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795299-E304-664D-BF19-CA17AB4CA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07243A-6F43-0D42-8373-7C42E9958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AE5BA0-6FC1-BF49-A041-C4976682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D30BB2-0EE2-3844-9213-748285A8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99438-A963-004C-8013-0AFCFDE2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08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44939-8968-8C46-B290-B1AC66A2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ECE0A-923E-3946-8205-EB2AB042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5C3FD6-F563-A147-A8C1-80F8774C6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ABB79A-6AFC-4C40-A374-D41984FC7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CEF8F9-C95F-B44C-8023-F44D68582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102A32-E1B3-1647-8E18-42149A91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AAA688-5B57-CA46-8F2D-D6317985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141B65-43A5-0F42-98F8-A5D7E0F7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7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55525-05B9-BF4E-A4DB-D71B6C80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1AAF7E-F3DD-2245-B7CC-01589051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0281CC-8B22-2846-985F-607CD71A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10C344-95BC-7549-BFBA-891A0638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0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85FC95-9C6F-6645-8306-C7C7ED9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B87B6C-23EC-2F42-BBB8-A69A9F64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457777-9F1A-644E-9AEB-06B22E5C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3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C5197-AD77-B948-9EDA-75ECB149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60446C-2D9D-8746-9CC5-093145DF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D554CF-C788-C047-B1C5-C76784FF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883E5-3844-5342-8909-47EF6100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B18321-31C6-0749-8C60-F9E4CD7D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FEA53-6B27-704F-897C-686F20F5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41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148B-9649-6F43-8A91-9827C52E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4E3FF12-C110-5D47-BF80-2BEAEB45F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A48308-1ECF-9744-877A-96E72C61B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BDF58D-E1C1-694E-8813-4CDB86EB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563129-7FE4-2C48-AE25-869EF4A2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5FD2AC-6AAB-1F48-99AE-25A054F0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9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5DBCFD-F1B5-304B-AB2B-51580A12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3B0F09-F212-2846-9E05-3FC30E7C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B729E1-5109-6440-AB03-5232B50C4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AB24-80BC-7E49-93DB-2157035FE02F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584E90-D409-F640-8FD1-B85E0791E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CA430-8133-9B41-90B6-C15AB8535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ED03-08EE-3740-95E6-D47F6FB40C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25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67BC9-7FE4-B04C-99D9-2F07E7E4B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C6BA94-1E06-014B-B10D-0307B0B7C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89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58B27-60B1-114C-8CB6-9F1E807B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2F164CA-6A92-ED41-97A3-18DE73065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977754"/>
              </p:ext>
            </p:extLst>
          </p:nvPr>
        </p:nvGraphicFramePr>
        <p:xfrm>
          <a:off x="838200" y="1825625"/>
          <a:ext cx="58877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56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8</Words>
  <Application>Microsoft Macintosh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</cp:revision>
  <dcterms:created xsi:type="dcterms:W3CDTF">2020-03-30T04:51:02Z</dcterms:created>
  <dcterms:modified xsi:type="dcterms:W3CDTF">2020-03-31T06:44:22Z</dcterms:modified>
</cp:coreProperties>
</file>