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F5"/>
    <a:srgbClr val="E0D7D7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0"/>
    <p:restoredTop sz="95802"/>
  </p:normalViewPr>
  <p:slideViewPr>
    <p:cSldViewPr snapToGrid="0" snapToObjects="1">
      <p:cViewPr varScale="1">
        <p:scale>
          <a:sx n="106" d="100"/>
          <a:sy n="106" d="100"/>
        </p:scale>
        <p:origin x="32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3C3C-8338-9541-944A-A007AFBA7FC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D2AC-8A21-7B46-82B1-3B0C1BF65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評価項目</a:t>
            </a:r>
            <a:endParaRPr kumimoji="1" lang="en-US" altLang="ja-JP" dirty="0"/>
          </a:p>
          <a:p>
            <a:r>
              <a:rPr kumimoji="1" lang="ja-JP" altLang="en-US"/>
              <a:t>問題意識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タイトル：システム解説</a:t>
            </a:r>
            <a:endParaRPr kumimoji="1" lang="en-US" altLang="ja-JP" dirty="0"/>
          </a:p>
          <a:p>
            <a:r>
              <a:rPr kumimoji="1" lang="ja-JP" altLang="en-US"/>
              <a:t>文字が多い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4p</a:t>
            </a:r>
          </a:p>
          <a:p>
            <a:r>
              <a:rPr kumimoji="1" lang="ja-JP" altLang="en-US"/>
              <a:t>あるなし色分け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逆算？</a:t>
            </a:r>
            <a:endParaRPr kumimoji="1" lang="en-US" altLang="ja-JP" dirty="0"/>
          </a:p>
          <a:p>
            <a:r>
              <a:rPr kumimoji="1" lang="ja-JP" altLang="en-US"/>
              <a:t>認識のずれ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時間がわかれば見込みが頑張れる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今後の展望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D2AC-8A21-7B46-82B1-3B0C1BF65C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27F3-B169-9F4B-9A36-58BF30661966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BD81-CDBF-C74D-A910-BFB7D0737499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9122-0E93-4A43-8E8D-273EA3A15567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C27-3D80-704C-AFDE-CA04D2AFBA5A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40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37E-2752-504A-9802-6BDBF3EA8928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43BE-930C-C845-A74C-3BE8D40EEF9E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1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5569-50A9-F245-8DD4-EE49CD54E634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6A47-055C-A347-B7A7-4DADF98C4D24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8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19CBDD-1512-C44C-B3CE-BB57016C743D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0C85-D272-FD4D-9640-38FA9760C140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327-7E65-874B-8193-80B200AE2C0C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F92C-4A14-D142-B55E-A45FF33E38FF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8AEE-1D3E-3946-BFFA-2B12F5A61E2B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60F-E661-1C46-9C73-0035F9E05DA2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E9D-575B-8147-8AFB-E109E50972E0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CB36-88F9-D642-9C0D-C635C19E098D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8DE2-A0A1-814E-BC93-823AE582084E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FFF5F5"/>
            </a:gs>
            <a:gs pos="0">
              <a:schemeClr val="bg1">
                <a:shade val="100000"/>
                <a:hueMod val="100000"/>
                <a:satMod val="110000"/>
                <a:lumMod val="130000"/>
              </a:schemeClr>
            </a:gs>
            <a:gs pos="93000">
              <a:srgbClr val="E0D7D7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A0E9-2C45-4A40-BD1A-C9E655920776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27275-A49F-6347-82CE-1E8ABE24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ADLogger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" altLang="ja-JP" sz="2400" dirty="0"/>
              <a:t>Behavior Modification for ADL Time Management</a:t>
            </a:r>
            <a:endParaRPr kumimoji="1" lang="ja-JP" altLang="en-US" sz="2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D8D288-EBC3-AB49-8F00-CF0AA3B6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WellComp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suke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B4 Mentor: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shiba</a:t>
            </a:r>
            <a:endParaRPr kumimoji="1" lang="ja-JP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034AB-6C80-7D4C-815F-13266E9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04576-6B35-DF4F-90E0-5D4A9B2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err="1"/>
              <a:t>suke@ht.sfc.keio.ac.jp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3DBF-3A31-9D48-BFCB-C2FC03C6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1. Background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D4FC7-0FF5-0F47-A8E1-63AF7B34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people have problems with time management</a:t>
            </a:r>
          </a:p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time management cause problems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3113D9-30CF-1A4E-95F3-CF30E697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10788"/>
            <a:ext cx="68706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AB56A7-AA60-0542-9328-936DBC9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98F1561-6BE6-984D-ABB6-1A6773C4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70" y="2954502"/>
            <a:ext cx="5237136" cy="42418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FC6CFC-5631-4D4F-BD77-A224268C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28" y="4606189"/>
            <a:ext cx="1596642" cy="11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2. Problem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800" dirty="0">
                <a:effectLst/>
              </a:rPr>
              <a:t>Time management needs 2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Expect time for tasks correctly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Make time for buffer 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23A4D6-F9DF-0F45-96B1-121DDAEC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51689"/>
            <a:ext cx="7808455" cy="20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8A159-A43E-6D46-A3AB-D6D940A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3. Motivation &amp; Approach</a:t>
            </a:r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Definition of margin time for buffer</a:t>
                </a:r>
              </a:p>
              <a:p>
                <a:pPr marL="0" indent="0">
                  <a:buNone/>
                </a:pPr>
                <a:endParaRPr lang="en" altLang="ja-JP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32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ja-JP" sz="3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 +a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14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𝓃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number of tasks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ja-JP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extended time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ja-JP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𝓎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average time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a=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 buffer</a:t>
                </a:r>
              </a:p>
              <a:p>
                <a:pPr marL="457200" lvl="1" indent="0">
                  <a:buNone/>
                </a:pPr>
                <a:endParaRPr lang="en" altLang="ja-JP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rebuchet MS" panose="020B070302020209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Visualization using iOS app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11" t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8AE35F-7DA6-3E40-B2D2-F687CC76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6DE1E-CCDC-B84A-80F4-8483132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66C95C-F404-804D-A4BC-116013B1C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4" t="4248" r="2404" b="36564"/>
          <a:stretch/>
        </p:blipFill>
        <p:spPr>
          <a:xfrm>
            <a:off x="7363779" y="2336873"/>
            <a:ext cx="3115636" cy="396444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3547F01-5FBF-0349-A4DF-1EE315347985}"/>
              </a:ext>
            </a:extLst>
          </p:cNvPr>
          <p:cNvSpPr/>
          <p:nvPr/>
        </p:nvSpPr>
        <p:spPr>
          <a:xfrm>
            <a:off x="1050788" y="4938290"/>
            <a:ext cx="5429250" cy="85026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2800" dirty="0">
                <a:solidFill>
                  <a:schemeClr val="tx1"/>
                </a:solidFill>
              </a:rPr>
              <a:t>Improving time management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9B61786-1D85-BA49-9D2B-1ACA0378A1DB}"/>
              </a:ext>
            </a:extLst>
          </p:cNvPr>
          <p:cNvSpPr/>
          <p:nvPr/>
        </p:nvSpPr>
        <p:spPr>
          <a:xfrm rot="5400000">
            <a:off x="3582852" y="4075808"/>
            <a:ext cx="365122" cy="154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4. System</a:t>
            </a:r>
            <a:endParaRPr kumimoji="1" lang="ja-JP" altLang="en-US" sz="440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8F343FE-1C5C-FE4E-84F8-993B0629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80" y="1426391"/>
            <a:ext cx="7452360" cy="4509797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5. Experiment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10 subjects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Measure time using the app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predicted time and measured time of tasks and buffer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6. Evaluation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Classification using cluster analysis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how the subjects’ behavior changed because of using visualization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Interview about the app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52862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{5CFB308F-BBDD-E441-8C77-1B9671653A45}tf16401369</Template>
  <TotalTime>23660</TotalTime>
  <Words>181</Words>
  <Application>Microsoft Macintosh PowerPoint</Application>
  <PresentationFormat>ワイド画面</PresentationFormat>
  <Paragraphs>51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游ゴシック</vt:lpstr>
      <vt:lpstr>Arial</vt:lpstr>
      <vt:lpstr>Cambria Math</vt:lpstr>
      <vt:lpstr>Helvetica Neue</vt:lpstr>
      <vt:lpstr>Trebuchet MS</vt:lpstr>
      <vt:lpstr>ベルリン</vt:lpstr>
      <vt:lpstr>ADLogger: Behavior Modification for ADL Time Management</vt:lpstr>
      <vt:lpstr>1. Background</vt:lpstr>
      <vt:lpstr>2. Problem</vt:lpstr>
      <vt:lpstr>3. Motivation &amp; Approach</vt:lpstr>
      <vt:lpstr>4. System</vt:lpstr>
      <vt:lpstr>5. Experiment</vt:lpstr>
      <vt:lpstr>6.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ADLogger</dc:title>
  <dc:creator>Microsoft Office User</dc:creator>
  <cp:lastModifiedBy>Microsoft Office User</cp:lastModifiedBy>
  <cp:revision>476</cp:revision>
  <cp:lastPrinted>2020-07-14T13:55:05Z</cp:lastPrinted>
  <dcterms:created xsi:type="dcterms:W3CDTF">2020-01-05T01:18:45Z</dcterms:created>
  <dcterms:modified xsi:type="dcterms:W3CDTF">2020-11-25T00:21:13Z</dcterms:modified>
</cp:coreProperties>
</file>