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806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0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60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8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5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814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79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56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14C8D-69AE-4249-92D9-DE8812F78B95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A73A-BD51-0EDB-576D-20ACCF997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Dissertação</a:t>
            </a:r>
            <a:br>
              <a:rPr lang="pt-PT" dirty="0"/>
            </a:br>
            <a:r>
              <a:rPr lang="pt-PT" dirty="0"/>
              <a:t>DSL para a criação</a:t>
            </a:r>
            <a:br>
              <a:rPr lang="pt-PT" dirty="0"/>
            </a:br>
            <a:r>
              <a:rPr lang="pt-PT" dirty="0"/>
              <a:t>de Escape </a:t>
            </a:r>
            <a:r>
              <a:rPr lang="pt-PT" dirty="0" err="1"/>
              <a:t>Rooms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5FD81-7D90-1B0A-A008-223B2D4E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Universidade do </a:t>
            </a:r>
            <a:r>
              <a:rPr lang="pt-PT" sz="1400" dirty="0" err="1"/>
              <a:t>minho</a:t>
            </a:r>
            <a:endParaRPr lang="pt-PT" sz="1400" dirty="0"/>
          </a:p>
          <a:p>
            <a:r>
              <a:rPr lang="pt-PT" sz="1400" dirty="0"/>
              <a:t>Aluno: Tiago luís dias da silva – a93277</a:t>
            </a:r>
          </a:p>
          <a:p>
            <a:r>
              <a:rPr lang="pt-PT" sz="1400" dirty="0"/>
              <a:t>Orientador: José João almeida</a:t>
            </a:r>
          </a:p>
        </p:txBody>
      </p:sp>
    </p:spTree>
    <p:extLst>
      <p:ext uri="{BB962C8B-B14F-4D97-AF65-F5344CB8AC3E}">
        <p14:creationId xmlns:p14="http://schemas.microsoft.com/office/powerpoint/2010/main" val="266062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FD43C-BE0E-4E24-ED4F-D2B2F88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Mapa em ERPL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13AAA8-F9CB-CBD7-BF3C-0200CE3F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" y="1924523"/>
            <a:ext cx="3181757" cy="4023360"/>
          </a:xfrm>
        </p:spPr>
        <p:txBody>
          <a:bodyPr>
            <a:normAutofit fontScale="47500" lnSpcReduction="20000"/>
          </a:bodyPr>
          <a:lstStyle/>
          <a:p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Sala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 err="1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sala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[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1300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700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] {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Cena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 err="1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cena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{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background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“room.png”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Objeto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porta (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600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342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) [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225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</a:t>
            </a:r>
            <a:r>
              <a:rPr lang="pt-PT" sz="2300" b="1" dirty="0"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300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] {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fechada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"door.png"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aberta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"open_door.png"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}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contém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Objeto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chave (1020,520) [50,25] {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 inicial</a:t>
            </a:r>
            <a:r>
              <a:rPr lang="pt-PT" sz="2300" b="1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normal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"key.png"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    </a:t>
            </a:r>
            <a:r>
              <a:rPr lang="pt-PT" sz="2300" b="1" i="1" dirty="0">
                <a:solidFill>
                  <a:srgbClr val="00B0F0"/>
                </a:solidFill>
                <a:effectLst/>
                <a:cs typeface="Arial" panose="020B0604020202020204" pitchFamily="34" charset="0"/>
              </a:rPr>
              <a:t>tem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sz="2300" b="1" u="sng" dirty="0"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Estado</a:t>
            </a:r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ativa </a:t>
            </a:r>
            <a:r>
              <a:rPr lang="pt-PT" sz="2300" b="1" dirty="0"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"active_key.png"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    }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   }</a:t>
            </a:r>
          </a:p>
          <a:p>
            <a:r>
              <a:rPr lang="pt-PT" sz="23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}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82EDC0-053B-A630-B0C2-A788C23C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54" y="1848323"/>
            <a:ext cx="7174101" cy="38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7D02-5259-1659-E6E9-AB2FDD43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 e Sugestões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6432D4-1F50-1187-27B3-42053603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8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7ABD-0CBB-4EF2-4D22-AE37BAC3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7A07F-4115-2784-EECD-D336A7A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Porquê Escape </a:t>
            </a:r>
            <a:r>
              <a:rPr lang="pt-PT" b="1" dirty="0" err="1"/>
              <a:t>Rooms</a:t>
            </a:r>
            <a:r>
              <a:rPr lang="pt-PT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Promove habilidades cognitivas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Promove o trabalho em equipa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Resolução de problemas em um ambiente estimulante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Grande demanda por experiências únicas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Áreas diversas (Cultural, Educacional, Lazer, etc..)</a:t>
            </a:r>
          </a:p>
          <a:p>
            <a:pPr marL="0" indent="0">
              <a:buNone/>
            </a:pPr>
            <a:r>
              <a:rPr lang="pt-PT" b="1" dirty="0"/>
              <a:t>Porquê uma DSL?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Fácil acesso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Versátil e de fácil reuso (ex. </a:t>
            </a:r>
            <a:r>
              <a:rPr lang="pt-PT" dirty="0" err="1"/>
              <a:t>templates</a:t>
            </a:r>
            <a:r>
              <a:rPr lang="pt-PT" dirty="0"/>
              <a:t> e </a:t>
            </a:r>
            <a:r>
              <a:rPr lang="pt-PT" dirty="0" err="1"/>
              <a:t>scripting</a:t>
            </a:r>
            <a:r>
              <a:rPr lang="pt-P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Rápido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5411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A888-CA48-E752-ACDB-D53272B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C0773-F72B-CA63-77A3-590C3C1C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uma </a:t>
            </a:r>
            <a:r>
              <a:rPr lang="pt-PT" b="1" dirty="0"/>
              <a:t>linguagem ERPL </a:t>
            </a:r>
            <a:r>
              <a:rPr lang="pt-PT" dirty="0"/>
              <a:t>(Escape Room </a:t>
            </a:r>
            <a:r>
              <a:rPr lang="pt-PT" dirty="0" err="1"/>
              <a:t>programming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que consiga definir as propriedades de uma Escape Room.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</a:t>
            </a:r>
            <a:r>
              <a:rPr lang="pt-PT" b="1" dirty="0" err="1"/>
              <a:t>parser</a:t>
            </a:r>
            <a:r>
              <a:rPr lang="pt-PT" dirty="0"/>
              <a:t> para a linguagem criada que devolva um modelo que defina as propriedades da Escape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ou mais animadores (</a:t>
            </a:r>
            <a:r>
              <a:rPr lang="pt-PT" b="1" dirty="0" err="1"/>
              <a:t>engines</a:t>
            </a:r>
            <a:r>
              <a:rPr lang="pt-PT" dirty="0"/>
              <a:t>) que recebam ao receberem o modelo possam “animar” a Escape Room. Isto é criar uma aplicação jogável da Escape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um </a:t>
            </a:r>
            <a:r>
              <a:rPr lang="pt-PT" b="1" dirty="0"/>
              <a:t>editor gráfico </a:t>
            </a:r>
            <a:r>
              <a:rPr lang="pt-PT" dirty="0"/>
              <a:t>para ajudar na criação da escape room.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CC173-13DF-4943-866A-35110C20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33" y="4376691"/>
            <a:ext cx="6148533" cy="18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DC2A-89E5-A787-C2EE-8B6F7A4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7C2F54-4971-C0EB-239C-5B29F7A3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42365" cy="43999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Lark</a:t>
            </a:r>
            <a:r>
              <a:rPr lang="pt-PT" dirty="0"/>
              <a:t>. Biblioteca de </a:t>
            </a:r>
            <a:r>
              <a:rPr lang="pt-PT" dirty="0" err="1"/>
              <a:t>parsing</a:t>
            </a:r>
            <a:r>
              <a:rPr lang="pt-PT" dirty="0"/>
              <a:t> em </a:t>
            </a:r>
            <a:r>
              <a:rPr lang="pt-PT" dirty="0" err="1"/>
              <a:t>python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Pygame</a:t>
            </a:r>
            <a:r>
              <a:rPr lang="pt-PT" dirty="0"/>
              <a:t>. Biblioteca de jogos em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P5</a:t>
            </a:r>
            <a:r>
              <a:rPr lang="pt-PT" dirty="0"/>
              <a:t>. Biblioteca JavaScript voltada para a criação de gráficos e interatividade em contextos web.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EB7F36-DAC2-4A2C-23B7-F9D699C49DF9}"/>
              </a:ext>
            </a:extLst>
          </p:cNvPr>
          <p:cNvSpPr txBox="1"/>
          <p:nvPr/>
        </p:nvSpPr>
        <p:spPr>
          <a:xfrm>
            <a:off x="5385063" y="1845734"/>
            <a:ext cx="46921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Aplicações que podem ser usadas na criação de escape </a:t>
            </a:r>
            <a:r>
              <a:rPr lang="pt-PT" dirty="0" err="1"/>
              <a:t>rooms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Scratch</a:t>
            </a:r>
            <a:r>
              <a:rPr lang="pt-PT" dirty="0"/>
              <a:t>. Plataforma educacional interativa e uma linguagem de programação visual.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Unity</a:t>
            </a:r>
            <a:r>
              <a:rPr lang="pt-PT" dirty="0"/>
              <a:t>. </a:t>
            </a:r>
            <a:r>
              <a:rPr lang="pt-PT" dirty="0" err="1"/>
              <a:t>Engine</a:t>
            </a:r>
            <a:r>
              <a:rPr lang="pt-PT" dirty="0"/>
              <a:t> de desenvolvimento de jogos e ambientes interativos.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Godot</a:t>
            </a:r>
            <a:r>
              <a:rPr lang="pt-PT" b="1" dirty="0"/>
              <a:t>.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 de desenvolvimento de jogos de código aberto.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Genially</a:t>
            </a:r>
            <a:r>
              <a:rPr lang="pt-PT" dirty="0"/>
              <a:t>. Plataforma online que permite criar apresentações interativas.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Room Escape </a:t>
            </a:r>
            <a:r>
              <a:rPr lang="pt-PT" b="1" dirty="0" err="1"/>
              <a:t>Maker</a:t>
            </a:r>
            <a:r>
              <a:rPr lang="pt-PT" b="1" dirty="0"/>
              <a:t>. </a:t>
            </a:r>
            <a:r>
              <a:rPr lang="pt-PT" dirty="0"/>
              <a:t>Plataforma de editor de jogos para a criação de escape </a:t>
            </a:r>
            <a:r>
              <a:rPr lang="pt-PT" dirty="0" err="1"/>
              <a:t>rooms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3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656C6-BA6D-7740-DF56-99FD712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D56FEF-2B8B-9EB2-EEFD-3B1BBE32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Modelo conceptual</a:t>
            </a:r>
            <a:r>
              <a:rPr lang="pt-PT" dirty="0"/>
              <a:t> de uma escape 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Biblioteca </a:t>
            </a:r>
            <a:r>
              <a:rPr lang="pt-PT" b="1" dirty="0" err="1"/>
              <a:t>image_plus_text</a:t>
            </a:r>
            <a:r>
              <a:rPr lang="pt-PT" b="1" dirty="0"/>
              <a:t> </a:t>
            </a:r>
            <a:r>
              <a:rPr lang="pt-PT" dirty="0"/>
              <a:t>(que junta um texto no centro de uma imagem)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Começo da </a:t>
            </a:r>
            <a:r>
              <a:rPr lang="pt-PT" b="1" dirty="0"/>
              <a:t>linguagem ERPL (gramática e </a:t>
            </a:r>
            <a:r>
              <a:rPr lang="pt-PT" b="1" dirty="0" err="1"/>
              <a:t>parser</a:t>
            </a:r>
            <a:r>
              <a:rPr lang="pt-PT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Permite definição de um mapa (com várias cenas e objetos)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Permite definição de eventos (para alterar os estados das cenas e objetos)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Permite criação/uso de variáveis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Permite função </a:t>
            </a:r>
            <a:r>
              <a:rPr lang="pt-PT" dirty="0" err="1"/>
              <a:t>glob</a:t>
            </a:r>
            <a:r>
              <a:rPr lang="pt-PT" dirty="0"/>
              <a:t> e reverse (para a criação de animações)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Permite utilizar </a:t>
            </a:r>
            <a:r>
              <a:rPr lang="pt-PT" dirty="0" err="1"/>
              <a:t>image_plus_text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 </a:t>
            </a:r>
            <a:r>
              <a:rPr lang="pt-PT" dirty="0" err="1"/>
              <a:t>Beautifier</a:t>
            </a:r>
            <a:r>
              <a:rPr lang="pt-PT" dirty="0"/>
              <a:t> simples da linguagem ERPL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Extensão instalável no </a:t>
            </a:r>
            <a:r>
              <a:rPr lang="pt-PT" dirty="0" err="1"/>
              <a:t>vscode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Animador (</a:t>
            </a:r>
            <a:r>
              <a:rPr lang="pt-PT" b="1" dirty="0" err="1"/>
              <a:t>Engine</a:t>
            </a:r>
            <a:r>
              <a:rPr lang="pt-PT" b="1" dirty="0"/>
              <a:t> em </a:t>
            </a:r>
            <a:r>
              <a:rPr lang="pt-PT" b="1" dirty="0" err="1"/>
              <a:t>pygame</a:t>
            </a:r>
            <a:r>
              <a:rPr lang="pt-PT" b="1" dirty="0"/>
              <a:t>) </a:t>
            </a:r>
            <a:r>
              <a:rPr lang="pt-PT" dirty="0"/>
              <a:t>que cria uma aplicação jogável da escape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Editor (em </a:t>
            </a:r>
            <a:r>
              <a:rPr lang="pt-PT" b="1" dirty="0" err="1"/>
              <a:t>pygame</a:t>
            </a:r>
            <a:r>
              <a:rPr lang="pt-PT" b="1" dirty="0"/>
              <a:t>) </a:t>
            </a:r>
            <a:r>
              <a:rPr lang="pt-PT" dirty="0"/>
              <a:t>para ajudar na criação do mapa da escape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9E782-C033-F881-4289-20E5A4B6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Modelo simplificado de uma Escape Room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2A2ECC-87F0-7E86-7CF8-BC942AC3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295"/>
            <a:ext cx="5340842" cy="4023360"/>
          </a:xfrm>
        </p:spPr>
        <p:txBody>
          <a:bodyPr/>
          <a:lstStyle/>
          <a:p>
            <a:r>
              <a:rPr lang="pt-PT" dirty="0"/>
              <a:t>ER -&gt; Sala Eventos</a:t>
            </a:r>
          </a:p>
          <a:p>
            <a:r>
              <a:rPr lang="pt-PT" dirty="0"/>
              <a:t>Sala -&gt; Cena+ Tamanho</a:t>
            </a:r>
          </a:p>
          <a:p>
            <a:r>
              <a:rPr lang="pt-PT" dirty="0"/>
              <a:t>Cena -&gt; Estado+ Objeto* </a:t>
            </a:r>
          </a:p>
          <a:p>
            <a:r>
              <a:rPr lang="pt-PT" dirty="0"/>
              <a:t>Objeto -&gt; Estado+ Posição Tamanho</a:t>
            </a:r>
          </a:p>
          <a:p>
            <a:r>
              <a:rPr lang="pt-PT" dirty="0"/>
              <a:t>Estado -&gt; Imagem*</a:t>
            </a:r>
          </a:p>
          <a:p>
            <a:r>
              <a:rPr lang="pt-PT" dirty="0"/>
              <a:t>Eventos -&gt; </a:t>
            </a:r>
            <a:r>
              <a:rPr lang="pt-PT" dirty="0" err="1"/>
              <a:t>PreCondicoes</a:t>
            </a:r>
            <a:r>
              <a:rPr lang="pt-PT" dirty="0"/>
              <a:t> </a:t>
            </a:r>
            <a:r>
              <a:rPr lang="pt-PT" dirty="0" err="1"/>
              <a:t>PosCondicoes</a:t>
            </a:r>
            <a:endParaRPr lang="pt-PT" dirty="0"/>
          </a:p>
          <a:p>
            <a:pPr lvl="2"/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0DC06-BAA0-E7DA-168E-AB7BAADE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55" y="1989715"/>
            <a:ext cx="4998136" cy="3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617D-DBC8-5D16-212A-949C45E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5201A-9E50-91D6-A417-4D8B946E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59" y="1930612"/>
            <a:ext cx="7060282" cy="41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0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40B79-B767-A11A-9452-17C64F7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4B1CC-31F7-7F6F-AA7D-83F85CEF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093" y="1835213"/>
            <a:ext cx="2817772" cy="4023360"/>
          </a:xfrm>
        </p:spPr>
        <p:txBody>
          <a:bodyPr>
            <a:normAutofit/>
          </a:bodyPr>
          <a:lstStyle/>
          <a:p>
            <a:r>
              <a:rPr lang="pt-PT" sz="1400" b="1" dirty="0"/>
              <a:t>Pré-condições: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 Se OBJETO está ESTADO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 Se clique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 Se clique não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 Se clique OBJETO depois de EVENTO ter acontecido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 Se OBJETO está em uso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BC3ECC8-B01C-DA85-BE26-CF876FA7A865}"/>
              </a:ext>
            </a:extLst>
          </p:cNvPr>
          <p:cNvSpPr txBox="1">
            <a:spLocks/>
          </p:cNvSpPr>
          <p:nvPr/>
        </p:nvSpPr>
        <p:spPr>
          <a:xfrm>
            <a:off x="3809410" y="1835213"/>
            <a:ext cx="425447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/>
              <a:t>Pós-condições: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OBJETO muda para ESTADO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OBJETO vai para o inventário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fim de jogo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mostra mensagem TEXTO em POSIÇÃO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pede código TEXTO com mensagem TEXTO, se acertar faz EVENTO e se errar faz EVENTO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OBJETO muda tamanho para TAMANHO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OBJETO muda posição para POSIÇÃO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muda para cena </a:t>
            </a:r>
            <a:r>
              <a:rPr lang="pt-PT" sz="1400" dirty="0" err="1"/>
              <a:t>CENA</a:t>
            </a:r>
            <a:endParaRPr lang="pt-P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OBJETO é removido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então toca SOM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558A26C-3F7B-F623-9A76-DB0841B92C99}"/>
              </a:ext>
            </a:extLst>
          </p:cNvPr>
          <p:cNvSpPr txBox="1">
            <a:spLocks/>
          </p:cNvSpPr>
          <p:nvPr/>
        </p:nvSpPr>
        <p:spPr>
          <a:xfrm>
            <a:off x="7733339" y="1835213"/>
            <a:ext cx="342234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/>
              <a:t>Desafios: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pede código TEXTO com mensagem TEXTO, se acertar faz EVENTO e se errar faz EVENTO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400" dirty="0"/>
              <a:t>arrasta OBJETO, se deixar em cima de OBJETO faz EVENTO e se não faz EVENTO</a:t>
            </a:r>
          </a:p>
        </p:txBody>
      </p:sp>
    </p:spTree>
    <p:extLst>
      <p:ext uri="{BB962C8B-B14F-4D97-AF65-F5344CB8AC3E}">
        <p14:creationId xmlns:p14="http://schemas.microsoft.com/office/powerpoint/2010/main" val="40174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B8A07-FBEE-0BEA-1140-B1820462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Eventos em ERPL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FA7431-537A-6EB2-3953-ACBD1FCE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abrir_porta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fechada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uso,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muda para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aberta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é removida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fim(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aberta,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fim de jogo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chave_inventario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chave,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vai para o inventário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PT" sz="4800" b="1" u="sng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mensagem_trancada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fechada</a:t>
            </a:r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não chave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uso,</a:t>
            </a:r>
          </a:p>
          <a:p>
            <a:r>
              <a:rPr lang="pt-PT" sz="4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então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mostra mensagem</a:t>
            </a:r>
            <a:r>
              <a:rPr lang="pt-PT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"porta trancada! procura uma chave!" </a:t>
            </a:r>
            <a:r>
              <a:rPr lang="pt-PT" sz="48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PT" sz="4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48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385</a:t>
            </a:r>
            <a:r>
              <a:rPr lang="pt-PT" sz="4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br>
              <a:rPr lang="pt-PT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8085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895</TotalTime>
  <Words>798</Words>
  <Application>Microsoft Office PowerPoint</Application>
  <PresentationFormat>Ecrã Panorâmico</PresentationFormat>
  <Paragraphs>101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Retrospetiva</vt:lpstr>
      <vt:lpstr>Dissertação DSL para a criação de Escape Rooms</vt:lpstr>
      <vt:lpstr>Motivação</vt:lpstr>
      <vt:lpstr>Objetivos</vt:lpstr>
      <vt:lpstr>Tecnologias</vt:lpstr>
      <vt:lpstr>Trabalho realizado</vt:lpstr>
      <vt:lpstr>Modelo simplificado de uma Escape Room</vt:lpstr>
      <vt:lpstr>Eventos</vt:lpstr>
      <vt:lpstr>Eventos</vt:lpstr>
      <vt:lpstr>Exemplo Eventos em ERPL</vt:lpstr>
      <vt:lpstr>Exemplo Mapa em ERPL</vt:lpstr>
      <vt:lpstr>Questões e Sugestões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OCR em documentos estruturados antigos</dc:title>
  <dc:creator>Gonçalo braz</dc:creator>
  <cp:lastModifiedBy>Tiago Luís Dias da Silva</cp:lastModifiedBy>
  <cp:revision>6</cp:revision>
  <dcterms:created xsi:type="dcterms:W3CDTF">2023-09-25T15:18:48Z</dcterms:created>
  <dcterms:modified xsi:type="dcterms:W3CDTF">2024-01-09T16:25:32Z</dcterms:modified>
</cp:coreProperties>
</file>