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5" r:id="rId9"/>
    <p:sldId id="262" r:id="rId10"/>
    <p:sldId id="264" r:id="rId11"/>
    <p:sldId id="266" r:id="rId12"/>
    <p:sldId id="269" r:id="rId13"/>
    <p:sldId id="270" r:id="rId14"/>
    <p:sldId id="271" r:id="rId15"/>
    <p:sldId id="272" r:id="rId16"/>
    <p:sldId id="273" r:id="rId17"/>
    <p:sldId id="27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03EE9-A3DD-4FEF-A4FA-F9F5359A891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2B71F6-38FD-419F-94C8-BFE4BE39DC82}">
      <dgm:prSet/>
      <dgm:spPr/>
      <dgm:t>
        <a:bodyPr/>
        <a:lstStyle/>
        <a:p>
          <a:r>
            <a:rPr lang="pt-PT"/>
            <a:t>Ferramentas que serão utilizadas neste projeto: </a:t>
          </a:r>
          <a:endParaRPr lang="en-US"/>
        </a:p>
      </dgm:t>
    </dgm:pt>
    <dgm:pt modelId="{ABCE7E41-9096-46A9-B08A-AD1259D64F33}" type="parTrans" cxnId="{C7254B1A-B144-43F6-B4BA-6850DF61F4CE}">
      <dgm:prSet/>
      <dgm:spPr/>
      <dgm:t>
        <a:bodyPr/>
        <a:lstStyle/>
        <a:p>
          <a:endParaRPr lang="en-US"/>
        </a:p>
      </dgm:t>
    </dgm:pt>
    <dgm:pt modelId="{97102A7A-9971-4585-96FB-905A9A6BF175}" type="sibTrans" cxnId="{C7254B1A-B144-43F6-B4BA-6850DF61F4CE}">
      <dgm:prSet/>
      <dgm:spPr/>
      <dgm:t>
        <a:bodyPr/>
        <a:lstStyle/>
        <a:p>
          <a:endParaRPr lang="en-US"/>
        </a:p>
      </dgm:t>
    </dgm:pt>
    <dgm:pt modelId="{787266C1-DC76-425B-BB13-24DD2D2B74E9}">
      <dgm:prSet custT="1"/>
      <dgm:spPr/>
      <dgm:t>
        <a:bodyPr/>
        <a:lstStyle/>
        <a:p>
          <a:r>
            <a:rPr lang="pt-PT" sz="2100" b="1" dirty="0" err="1"/>
            <a:t>Lark</a:t>
          </a:r>
          <a:r>
            <a:rPr lang="pt-PT" sz="2100" dirty="0"/>
            <a:t>. </a:t>
          </a:r>
          <a:r>
            <a:rPr lang="pt-PT" sz="1800" dirty="0"/>
            <a:t>Biblioteca de </a:t>
          </a:r>
          <a:r>
            <a:rPr lang="pt-PT" sz="1800" dirty="0" err="1"/>
            <a:t>parsing</a:t>
          </a:r>
          <a:r>
            <a:rPr lang="pt-PT" sz="1800" dirty="0"/>
            <a:t> em </a:t>
          </a:r>
          <a:r>
            <a:rPr lang="pt-PT" sz="1800" dirty="0" err="1"/>
            <a:t>python</a:t>
          </a:r>
          <a:endParaRPr lang="en-US" sz="2100" dirty="0"/>
        </a:p>
      </dgm:t>
    </dgm:pt>
    <dgm:pt modelId="{D6ED3474-9958-48D5-B758-3087910658B2}" type="parTrans" cxnId="{0A8BD07C-4BFA-4B82-91AD-4E431714C324}">
      <dgm:prSet/>
      <dgm:spPr/>
      <dgm:t>
        <a:bodyPr/>
        <a:lstStyle/>
        <a:p>
          <a:endParaRPr lang="en-US"/>
        </a:p>
      </dgm:t>
    </dgm:pt>
    <dgm:pt modelId="{95057756-7B51-4FA9-B244-AA2AD2159EEF}" type="sibTrans" cxnId="{0A8BD07C-4BFA-4B82-91AD-4E431714C324}">
      <dgm:prSet/>
      <dgm:spPr/>
      <dgm:t>
        <a:bodyPr/>
        <a:lstStyle/>
        <a:p>
          <a:endParaRPr lang="en-US"/>
        </a:p>
      </dgm:t>
    </dgm:pt>
    <dgm:pt modelId="{F21CEB0A-3C4C-47A9-98A5-EB3913C3D2EB}">
      <dgm:prSet custT="1"/>
      <dgm:spPr/>
      <dgm:t>
        <a:bodyPr/>
        <a:lstStyle/>
        <a:p>
          <a:r>
            <a:rPr lang="pt-PT" sz="2100" b="1" dirty="0" err="1"/>
            <a:t>Pygame</a:t>
          </a:r>
          <a:r>
            <a:rPr lang="pt-PT" sz="2100" dirty="0"/>
            <a:t>. </a:t>
          </a:r>
          <a:r>
            <a:rPr lang="pt-PT" sz="1800" dirty="0"/>
            <a:t>Biblioteca de jogos em </a:t>
          </a:r>
          <a:r>
            <a:rPr lang="pt-PT" sz="1800" dirty="0" err="1"/>
            <a:t>python</a:t>
          </a:r>
          <a:r>
            <a:rPr lang="pt-PT" sz="1800" dirty="0"/>
            <a:t>.</a:t>
          </a:r>
          <a:endParaRPr lang="en-US" sz="2100" dirty="0"/>
        </a:p>
      </dgm:t>
    </dgm:pt>
    <dgm:pt modelId="{E2D19178-D71D-4D78-AA5A-019F1EFDB073}" type="parTrans" cxnId="{0D3021D6-6114-45C0-A9FD-478F3154411B}">
      <dgm:prSet/>
      <dgm:spPr/>
      <dgm:t>
        <a:bodyPr/>
        <a:lstStyle/>
        <a:p>
          <a:endParaRPr lang="en-US"/>
        </a:p>
      </dgm:t>
    </dgm:pt>
    <dgm:pt modelId="{FCA4CC8C-3F27-4C2B-B27A-734922412F2F}" type="sibTrans" cxnId="{0D3021D6-6114-45C0-A9FD-478F3154411B}">
      <dgm:prSet/>
      <dgm:spPr/>
      <dgm:t>
        <a:bodyPr/>
        <a:lstStyle/>
        <a:p>
          <a:endParaRPr lang="en-US"/>
        </a:p>
      </dgm:t>
    </dgm:pt>
    <dgm:pt modelId="{FDE74ACE-DEDC-4ADE-ACFE-D4B3B56E1AC4}">
      <dgm:prSet custT="1"/>
      <dgm:spPr/>
      <dgm:t>
        <a:bodyPr/>
        <a:lstStyle/>
        <a:p>
          <a:r>
            <a:rPr lang="pt-PT" sz="2100" b="1" dirty="0"/>
            <a:t>P5</a:t>
          </a:r>
          <a:r>
            <a:rPr lang="pt-PT" sz="2100" dirty="0"/>
            <a:t>. </a:t>
          </a:r>
          <a:r>
            <a:rPr lang="pt-PT" sz="1800" dirty="0"/>
            <a:t>Biblioteca JavaScript voltada para a criação de gráficos e interatividade em contextos web. </a:t>
          </a:r>
          <a:endParaRPr lang="en-US" sz="2100" dirty="0"/>
        </a:p>
      </dgm:t>
    </dgm:pt>
    <dgm:pt modelId="{CD0E563E-2209-4939-979C-486B850549E1}" type="parTrans" cxnId="{F83BEDB9-EF36-48EE-8B1C-7B776A9ED490}">
      <dgm:prSet/>
      <dgm:spPr/>
      <dgm:t>
        <a:bodyPr/>
        <a:lstStyle/>
        <a:p>
          <a:endParaRPr lang="en-US"/>
        </a:p>
      </dgm:t>
    </dgm:pt>
    <dgm:pt modelId="{DCCD2565-63AD-442B-A3E5-39AA264D1846}" type="sibTrans" cxnId="{F83BEDB9-EF36-48EE-8B1C-7B776A9ED490}">
      <dgm:prSet/>
      <dgm:spPr/>
      <dgm:t>
        <a:bodyPr/>
        <a:lstStyle/>
        <a:p>
          <a:endParaRPr lang="en-US"/>
        </a:p>
      </dgm:t>
    </dgm:pt>
    <dgm:pt modelId="{E0E97908-02AE-4AEF-BF34-4D0A61D3CBF4}" type="pres">
      <dgm:prSet presAssocID="{B2E03EE9-A3DD-4FEF-A4FA-F9F5359A891D}" presName="vert0" presStyleCnt="0">
        <dgm:presLayoutVars>
          <dgm:dir/>
          <dgm:animOne val="branch"/>
          <dgm:animLvl val="lvl"/>
        </dgm:presLayoutVars>
      </dgm:prSet>
      <dgm:spPr/>
    </dgm:pt>
    <dgm:pt modelId="{36AEBB26-3E9D-42AD-BABF-B966FCCAE827}" type="pres">
      <dgm:prSet presAssocID="{4E2B71F6-38FD-419F-94C8-BFE4BE39DC82}" presName="thickLine" presStyleLbl="alignNode1" presStyleIdx="0" presStyleCnt="1"/>
      <dgm:spPr/>
    </dgm:pt>
    <dgm:pt modelId="{E223A25C-68DC-4DA2-8164-3F4B93F4A6F1}" type="pres">
      <dgm:prSet presAssocID="{4E2B71F6-38FD-419F-94C8-BFE4BE39DC82}" presName="horz1" presStyleCnt="0"/>
      <dgm:spPr/>
    </dgm:pt>
    <dgm:pt modelId="{372F0918-9223-40B8-855F-69C0EDD1EE03}" type="pres">
      <dgm:prSet presAssocID="{4E2B71F6-38FD-419F-94C8-BFE4BE39DC82}" presName="tx1" presStyleLbl="revTx" presStyleIdx="0" presStyleCnt="4"/>
      <dgm:spPr/>
    </dgm:pt>
    <dgm:pt modelId="{A280114A-DE3F-4F66-8E57-F49F19FF768A}" type="pres">
      <dgm:prSet presAssocID="{4E2B71F6-38FD-419F-94C8-BFE4BE39DC82}" presName="vert1" presStyleCnt="0"/>
      <dgm:spPr/>
    </dgm:pt>
    <dgm:pt modelId="{7761AA34-B916-4AFC-B599-0CB0BE89F336}" type="pres">
      <dgm:prSet presAssocID="{787266C1-DC76-425B-BB13-24DD2D2B74E9}" presName="vertSpace2a" presStyleCnt="0"/>
      <dgm:spPr/>
    </dgm:pt>
    <dgm:pt modelId="{5D63AC54-81CF-49CC-A9A4-1C7E1B57ED2B}" type="pres">
      <dgm:prSet presAssocID="{787266C1-DC76-425B-BB13-24DD2D2B74E9}" presName="horz2" presStyleCnt="0"/>
      <dgm:spPr/>
    </dgm:pt>
    <dgm:pt modelId="{8D1295D5-C41F-4F7A-8A9B-A75C027F8109}" type="pres">
      <dgm:prSet presAssocID="{787266C1-DC76-425B-BB13-24DD2D2B74E9}" presName="horzSpace2" presStyleCnt="0"/>
      <dgm:spPr/>
    </dgm:pt>
    <dgm:pt modelId="{67109E14-BAAF-469F-838E-7E2B1137CB4F}" type="pres">
      <dgm:prSet presAssocID="{787266C1-DC76-425B-BB13-24DD2D2B74E9}" presName="tx2" presStyleLbl="revTx" presStyleIdx="1" presStyleCnt="4"/>
      <dgm:spPr/>
    </dgm:pt>
    <dgm:pt modelId="{6C54B4B2-B5B7-4B5E-814F-09DEC248F49B}" type="pres">
      <dgm:prSet presAssocID="{787266C1-DC76-425B-BB13-24DD2D2B74E9}" presName="vert2" presStyleCnt="0"/>
      <dgm:spPr/>
    </dgm:pt>
    <dgm:pt modelId="{D2F64B67-C0EE-4234-AA35-A6D5FDD82C66}" type="pres">
      <dgm:prSet presAssocID="{787266C1-DC76-425B-BB13-24DD2D2B74E9}" presName="thinLine2b" presStyleLbl="callout" presStyleIdx="0" presStyleCnt="3"/>
      <dgm:spPr/>
    </dgm:pt>
    <dgm:pt modelId="{603ECBE5-1DB3-4787-985B-3CB532D9E245}" type="pres">
      <dgm:prSet presAssocID="{787266C1-DC76-425B-BB13-24DD2D2B74E9}" presName="vertSpace2b" presStyleCnt="0"/>
      <dgm:spPr/>
    </dgm:pt>
    <dgm:pt modelId="{BF27B09D-1847-4567-9DF6-FE86765E581A}" type="pres">
      <dgm:prSet presAssocID="{F21CEB0A-3C4C-47A9-98A5-EB3913C3D2EB}" presName="horz2" presStyleCnt="0"/>
      <dgm:spPr/>
    </dgm:pt>
    <dgm:pt modelId="{F2D7EF3E-BCE5-4971-B28E-24EADEE89BAA}" type="pres">
      <dgm:prSet presAssocID="{F21CEB0A-3C4C-47A9-98A5-EB3913C3D2EB}" presName="horzSpace2" presStyleCnt="0"/>
      <dgm:spPr/>
    </dgm:pt>
    <dgm:pt modelId="{9A44A21D-F62F-4A2F-8136-E1DCF304AEB1}" type="pres">
      <dgm:prSet presAssocID="{F21CEB0A-3C4C-47A9-98A5-EB3913C3D2EB}" presName="tx2" presStyleLbl="revTx" presStyleIdx="2" presStyleCnt="4"/>
      <dgm:spPr/>
    </dgm:pt>
    <dgm:pt modelId="{95859D0C-36B4-450E-AD50-22BA3DB19289}" type="pres">
      <dgm:prSet presAssocID="{F21CEB0A-3C4C-47A9-98A5-EB3913C3D2EB}" presName="vert2" presStyleCnt="0"/>
      <dgm:spPr/>
    </dgm:pt>
    <dgm:pt modelId="{483966F0-D68C-4E8D-9165-6B6754C1BAC0}" type="pres">
      <dgm:prSet presAssocID="{F21CEB0A-3C4C-47A9-98A5-EB3913C3D2EB}" presName="thinLine2b" presStyleLbl="callout" presStyleIdx="1" presStyleCnt="3"/>
      <dgm:spPr/>
    </dgm:pt>
    <dgm:pt modelId="{2CF0A4C4-0C66-46AE-A566-5CDBAA7CB5E4}" type="pres">
      <dgm:prSet presAssocID="{F21CEB0A-3C4C-47A9-98A5-EB3913C3D2EB}" presName="vertSpace2b" presStyleCnt="0"/>
      <dgm:spPr/>
    </dgm:pt>
    <dgm:pt modelId="{B7785326-F967-4C49-824F-58EEA9FAFA85}" type="pres">
      <dgm:prSet presAssocID="{FDE74ACE-DEDC-4ADE-ACFE-D4B3B56E1AC4}" presName="horz2" presStyleCnt="0"/>
      <dgm:spPr/>
    </dgm:pt>
    <dgm:pt modelId="{CC97D0D0-FA52-4216-8A4D-B80AC04C4DB0}" type="pres">
      <dgm:prSet presAssocID="{FDE74ACE-DEDC-4ADE-ACFE-D4B3B56E1AC4}" presName="horzSpace2" presStyleCnt="0"/>
      <dgm:spPr/>
    </dgm:pt>
    <dgm:pt modelId="{6FC238C4-42CF-4DF6-B21E-5BE95EAF9CD3}" type="pres">
      <dgm:prSet presAssocID="{FDE74ACE-DEDC-4ADE-ACFE-D4B3B56E1AC4}" presName="tx2" presStyleLbl="revTx" presStyleIdx="3" presStyleCnt="4"/>
      <dgm:spPr/>
    </dgm:pt>
    <dgm:pt modelId="{D90EBAD1-9ECA-46E0-9A06-E98D338A2475}" type="pres">
      <dgm:prSet presAssocID="{FDE74ACE-DEDC-4ADE-ACFE-D4B3B56E1AC4}" presName="vert2" presStyleCnt="0"/>
      <dgm:spPr/>
    </dgm:pt>
    <dgm:pt modelId="{6DB7DFD1-6D1D-4803-A4CD-3965724F1B25}" type="pres">
      <dgm:prSet presAssocID="{FDE74ACE-DEDC-4ADE-ACFE-D4B3B56E1AC4}" presName="thinLine2b" presStyleLbl="callout" presStyleIdx="2" presStyleCnt="3"/>
      <dgm:spPr/>
    </dgm:pt>
    <dgm:pt modelId="{AFDC548D-05C5-4472-A1EB-9646A1D4261A}" type="pres">
      <dgm:prSet presAssocID="{FDE74ACE-DEDC-4ADE-ACFE-D4B3B56E1AC4}" presName="vertSpace2b" presStyleCnt="0"/>
      <dgm:spPr/>
    </dgm:pt>
  </dgm:ptLst>
  <dgm:cxnLst>
    <dgm:cxn modelId="{C7254B1A-B144-43F6-B4BA-6850DF61F4CE}" srcId="{B2E03EE9-A3DD-4FEF-A4FA-F9F5359A891D}" destId="{4E2B71F6-38FD-419F-94C8-BFE4BE39DC82}" srcOrd="0" destOrd="0" parTransId="{ABCE7E41-9096-46A9-B08A-AD1259D64F33}" sibTransId="{97102A7A-9971-4585-96FB-905A9A6BF175}"/>
    <dgm:cxn modelId="{82934F32-7C0B-4B7D-A971-F8970BFDB559}" type="presOf" srcId="{4E2B71F6-38FD-419F-94C8-BFE4BE39DC82}" destId="{372F0918-9223-40B8-855F-69C0EDD1EE03}" srcOrd="0" destOrd="0" presId="urn:microsoft.com/office/officeart/2008/layout/LinedList"/>
    <dgm:cxn modelId="{0A8BD07C-4BFA-4B82-91AD-4E431714C324}" srcId="{4E2B71F6-38FD-419F-94C8-BFE4BE39DC82}" destId="{787266C1-DC76-425B-BB13-24DD2D2B74E9}" srcOrd="0" destOrd="0" parTransId="{D6ED3474-9958-48D5-B758-3087910658B2}" sibTransId="{95057756-7B51-4FA9-B244-AA2AD2159EEF}"/>
    <dgm:cxn modelId="{908D089E-A7DC-45EC-B74D-33038ED86BEB}" type="presOf" srcId="{F21CEB0A-3C4C-47A9-98A5-EB3913C3D2EB}" destId="{9A44A21D-F62F-4A2F-8136-E1DCF304AEB1}" srcOrd="0" destOrd="0" presId="urn:microsoft.com/office/officeart/2008/layout/LinedList"/>
    <dgm:cxn modelId="{F83BEDB9-EF36-48EE-8B1C-7B776A9ED490}" srcId="{4E2B71F6-38FD-419F-94C8-BFE4BE39DC82}" destId="{FDE74ACE-DEDC-4ADE-ACFE-D4B3B56E1AC4}" srcOrd="2" destOrd="0" parTransId="{CD0E563E-2209-4939-979C-486B850549E1}" sibTransId="{DCCD2565-63AD-442B-A3E5-39AA264D1846}"/>
    <dgm:cxn modelId="{9E8A91C2-07EF-407D-8E80-F11D47C6103F}" type="presOf" srcId="{FDE74ACE-DEDC-4ADE-ACFE-D4B3B56E1AC4}" destId="{6FC238C4-42CF-4DF6-B21E-5BE95EAF9CD3}" srcOrd="0" destOrd="0" presId="urn:microsoft.com/office/officeart/2008/layout/LinedList"/>
    <dgm:cxn modelId="{871879CF-CFFB-40C3-8F69-7A6394414C41}" type="presOf" srcId="{787266C1-DC76-425B-BB13-24DD2D2B74E9}" destId="{67109E14-BAAF-469F-838E-7E2B1137CB4F}" srcOrd="0" destOrd="0" presId="urn:microsoft.com/office/officeart/2008/layout/LinedList"/>
    <dgm:cxn modelId="{0D3021D6-6114-45C0-A9FD-478F3154411B}" srcId="{4E2B71F6-38FD-419F-94C8-BFE4BE39DC82}" destId="{F21CEB0A-3C4C-47A9-98A5-EB3913C3D2EB}" srcOrd="1" destOrd="0" parTransId="{E2D19178-D71D-4D78-AA5A-019F1EFDB073}" sibTransId="{FCA4CC8C-3F27-4C2B-B27A-734922412F2F}"/>
    <dgm:cxn modelId="{47AB3EE5-5ADA-45C3-B744-96931BA05B27}" type="presOf" srcId="{B2E03EE9-A3DD-4FEF-A4FA-F9F5359A891D}" destId="{E0E97908-02AE-4AEF-BF34-4D0A61D3CBF4}" srcOrd="0" destOrd="0" presId="urn:microsoft.com/office/officeart/2008/layout/LinedList"/>
    <dgm:cxn modelId="{95DD547E-AC71-46FC-BD59-3B949955653E}" type="presParOf" srcId="{E0E97908-02AE-4AEF-BF34-4D0A61D3CBF4}" destId="{36AEBB26-3E9D-42AD-BABF-B966FCCAE827}" srcOrd="0" destOrd="0" presId="urn:microsoft.com/office/officeart/2008/layout/LinedList"/>
    <dgm:cxn modelId="{E065DB89-5F98-4BA6-82A8-8CA0D4A55B41}" type="presParOf" srcId="{E0E97908-02AE-4AEF-BF34-4D0A61D3CBF4}" destId="{E223A25C-68DC-4DA2-8164-3F4B93F4A6F1}" srcOrd="1" destOrd="0" presId="urn:microsoft.com/office/officeart/2008/layout/LinedList"/>
    <dgm:cxn modelId="{1C0DCAB9-6CCF-413A-9676-82AB8A7E0D08}" type="presParOf" srcId="{E223A25C-68DC-4DA2-8164-3F4B93F4A6F1}" destId="{372F0918-9223-40B8-855F-69C0EDD1EE03}" srcOrd="0" destOrd="0" presId="urn:microsoft.com/office/officeart/2008/layout/LinedList"/>
    <dgm:cxn modelId="{34871113-AB50-4BE7-B417-22D64FC7B8F5}" type="presParOf" srcId="{E223A25C-68DC-4DA2-8164-3F4B93F4A6F1}" destId="{A280114A-DE3F-4F66-8E57-F49F19FF768A}" srcOrd="1" destOrd="0" presId="urn:microsoft.com/office/officeart/2008/layout/LinedList"/>
    <dgm:cxn modelId="{C0631925-3E7B-45C6-BC54-D9771E341D5B}" type="presParOf" srcId="{A280114A-DE3F-4F66-8E57-F49F19FF768A}" destId="{7761AA34-B916-4AFC-B599-0CB0BE89F336}" srcOrd="0" destOrd="0" presId="urn:microsoft.com/office/officeart/2008/layout/LinedList"/>
    <dgm:cxn modelId="{A1142929-E7C5-465E-988F-963E9191A57A}" type="presParOf" srcId="{A280114A-DE3F-4F66-8E57-F49F19FF768A}" destId="{5D63AC54-81CF-49CC-A9A4-1C7E1B57ED2B}" srcOrd="1" destOrd="0" presId="urn:microsoft.com/office/officeart/2008/layout/LinedList"/>
    <dgm:cxn modelId="{C7762064-5140-4671-A6EC-67A6D3591851}" type="presParOf" srcId="{5D63AC54-81CF-49CC-A9A4-1C7E1B57ED2B}" destId="{8D1295D5-C41F-4F7A-8A9B-A75C027F8109}" srcOrd="0" destOrd="0" presId="urn:microsoft.com/office/officeart/2008/layout/LinedList"/>
    <dgm:cxn modelId="{240ED289-2197-470D-8262-B3749BC9F674}" type="presParOf" srcId="{5D63AC54-81CF-49CC-A9A4-1C7E1B57ED2B}" destId="{67109E14-BAAF-469F-838E-7E2B1137CB4F}" srcOrd="1" destOrd="0" presId="urn:microsoft.com/office/officeart/2008/layout/LinedList"/>
    <dgm:cxn modelId="{9B44F36C-40F8-434A-A4A4-A5AEFE556FF2}" type="presParOf" srcId="{5D63AC54-81CF-49CC-A9A4-1C7E1B57ED2B}" destId="{6C54B4B2-B5B7-4B5E-814F-09DEC248F49B}" srcOrd="2" destOrd="0" presId="urn:microsoft.com/office/officeart/2008/layout/LinedList"/>
    <dgm:cxn modelId="{5B80B285-2500-4477-9678-6292BF7C8118}" type="presParOf" srcId="{A280114A-DE3F-4F66-8E57-F49F19FF768A}" destId="{D2F64B67-C0EE-4234-AA35-A6D5FDD82C66}" srcOrd="2" destOrd="0" presId="urn:microsoft.com/office/officeart/2008/layout/LinedList"/>
    <dgm:cxn modelId="{1F678CCE-0163-411E-839A-0BC1E14CEEE2}" type="presParOf" srcId="{A280114A-DE3F-4F66-8E57-F49F19FF768A}" destId="{603ECBE5-1DB3-4787-985B-3CB532D9E245}" srcOrd="3" destOrd="0" presId="urn:microsoft.com/office/officeart/2008/layout/LinedList"/>
    <dgm:cxn modelId="{21BA9720-B091-48C6-B5DD-94BA97C966E5}" type="presParOf" srcId="{A280114A-DE3F-4F66-8E57-F49F19FF768A}" destId="{BF27B09D-1847-4567-9DF6-FE86765E581A}" srcOrd="4" destOrd="0" presId="urn:microsoft.com/office/officeart/2008/layout/LinedList"/>
    <dgm:cxn modelId="{522EBF6C-9124-4F56-82D4-5D13D32B7381}" type="presParOf" srcId="{BF27B09D-1847-4567-9DF6-FE86765E581A}" destId="{F2D7EF3E-BCE5-4971-B28E-24EADEE89BAA}" srcOrd="0" destOrd="0" presId="urn:microsoft.com/office/officeart/2008/layout/LinedList"/>
    <dgm:cxn modelId="{6B7380FD-29D1-476D-B9C7-C93AFA64BB16}" type="presParOf" srcId="{BF27B09D-1847-4567-9DF6-FE86765E581A}" destId="{9A44A21D-F62F-4A2F-8136-E1DCF304AEB1}" srcOrd="1" destOrd="0" presId="urn:microsoft.com/office/officeart/2008/layout/LinedList"/>
    <dgm:cxn modelId="{5513DA1C-F877-4B32-92BC-5FB686E62755}" type="presParOf" srcId="{BF27B09D-1847-4567-9DF6-FE86765E581A}" destId="{95859D0C-36B4-450E-AD50-22BA3DB19289}" srcOrd="2" destOrd="0" presId="urn:microsoft.com/office/officeart/2008/layout/LinedList"/>
    <dgm:cxn modelId="{8E7C41C8-7ED3-46D7-904E-6103AC758653}" type="presParOf" srcId="{A280114A-DE3F-4F66-8E57-F49F19FF768A}" destId="{483966F0-D68C-4E8D-9165-6B6754C1BAC0}" srcOrd="5" destOrd="0" presId="urn:microsoft.com/office/officeart/2008/layout/LinedList"/>
    <dgm:cxn modelId="{0DC5061E-4CDC-4961-B3FA-45A32001924F}" type="presParOf" srcId="{A280114A-DE3F-4F66-8E57-F49F19FF768A}" destId="{2CF0A4C4-0C66-46AE-A566-5CDBAA7CB5E4}" srcOrd="6" destOrd="0" presId="urn:microsoft.com/office/officeart/2008/layout/LinedList"/>
    <dgm:cxn modelId="{815CA2E0-4AE5-4DF8-9A2C-CFE56B2F92B5}" type="presParOf" srcId="{A280114A-DE3F-4F66-8E57-F49F19FF768A}" destId="{B7785326-F967-4C49-824F-58EEA9FAFA85}" srcOrd="7" destOrd="0" presId="urn:microsoft.com/office/officeart/2008/layout/LinedList"/>
    <dgm:cxn modelId="{B3C24D36-6FB7-4995-83FB-B18116BFFAF4}" type="presParOf" srcId="{B7785326-F967-4C49-824F-58EEA9FAFA85}" destId="{CC97D0D0-FA52-4216-8A4D-B80AC04C4DB0}" srcOrd="0" destOrd="0" presId="urn:microsoft.com/office/officeart/2008/layout/LinedList"/>
    <dgm:cxn modelId="{001FDBA2-19B2-4DF2-9EDD-77A4DA8AA75A}" type="presParOf" srcId="{B7785326-F967-4C49-824F-58EEA9FAFA85}" destId="{6FC238C4-42CF-4DF6-B21E-5BE95EAF9CD3}" srcOrd="1" destOrd="0" presId="urn:microsoft.com/office/officeart/2008/layout/LinedList"/>
    <dgm:cxn modelId="{7680F222-7A6B-41B5-854A-E04A911B101A}" type="presParOf" srcId="{B7785326-F967-4C49-824F-58EEA9FAFA85}" destId="{D90EBAD1-9ECA-46E0-9A06-E98D338A2475}" srcOrd="2" destOrd="0" presId="urn:microsoft.com/office/officeart/2008/layout/LinedList"/>
    <dgm:cxn modelId="{EACC7EEB-2F87-4349-BF67-093ACF2A009A}" type="presParOf" srcId="{A280114A-DE3F-4F66-8E57-F49F19FF768A}" destId="{6DB7DFD1-6D1D-4803-A4CD-3965724F1B25}" srcOrd="8" destOrd="0" presId="urn:microsoft.com/office/officeart/2008/layout/LinedList"/>
    <dgm:cxn modelId="{3B2B1F8F-E897-41F7-AF21-A22F7E22C83E}" type="presParOf" srcId="{A280114A-DE3F-4F66-8E57-F49F19FF768A}" destId="{AFDC548D-05C5-4472-A1EB-9646A1D4261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03EE9-A3DD-4FEF-A4FA-F9F5359A891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2B71F6-38FD-419F-94C8-BFE4BE39DC82}">
      <dgm:prSet/>
      <dgm:spPr/>
      <dgm:t>
        <a:bodyPr/>
        <a:lstStyle/>
        <a:p>
          <a:r>
            <a:rPr lang="pt-PT" dirty="0"/>
            <a:t>Ferramentas que podem ser utilizadas na criação de Escape </a:t>
          </a:r>
          <a:r>
            <a:rPr lang="pt-PT" dirty="0" err="1"/>
            <a:t>Rooms</a:t>
          </a:r>
          <a:endParaRPr lang="en-US" dirty="0"/>
        </a:p>
      </dgm:t>
    </dgm:pt>
    <dgm:pt modelId="{ABCE7E41-9096-46A9-B08A-AD1259D64F33}" type="parTrans" cxnId="{C7254B1A-B144-43F6-B4BA-6850DF61F4CE}">
      <dgm:prSet/>
      <dgm:spPr/>
      <dgm:t>
        <a:bodyPr/>
        <a:lstStyle/>
        <a:p>
          <a:endParaRPr lang="en-US"/>
        </a:p>
      </dgm:t>
    </dgm:pt>
    <dgm:pt modelId="{97102A7A-9971-4585-96FB-905A9A6BF175}" type="sibTrans" cxnId="{C7254B1A-B144-43F6-B4BA-6850DF61F4CE}">
      <dgm:prSet/>
      <dgm:spPr/>
      <dgm:t>
        <a:bodyPr/>
        <a:lstStyle/>
        <a:p>
          <a:endParaRPr lang="en-US"/>
        </a:p>
      </dgm:t>
    </dgm:pt>
    <dgm:pt modelId="{FDE74ACE-DEDC-4ADE-ACFE-D4B3B56E1AC4}">
      <dgm:prSet custT="1"/>
      <dgm:spPr/>
      <dgm:t>
        <a:bodyPr/>
        <a:lstStyle/>
        <a:p>
          <a:r>
            <a:rPr lang="pt-PT" sz="1400" b="1" dirty="0" err="1"/>
            <a:t>Ferranentas</a:t>
          </a:r>
          <a:r>
            <a:rPr lang="pt-PT" sz="1400" b="1" dirty="0"/>
            <a:t> de Apresentação Interativa. </a:t>
          </a:r>
          <a:r>
            <a:rPr lang="pt-PT" sz="1200" b="0" dirty="0" err="1"/>
            <a:t>Genially</a:t>
          </a:r>
          <a:r>
            <a:rPr lang="pt-PT" sz="1200" b="0" dirty="0"/>
            <a:t>, PowerPoint, </a:t>
          </a:r>
          <a:r>
            <a:rPr lang="pt-PT" sz="1200" b="0" dirty="0" err="1"/>
            <a:t>Prezzi</a:t>
          </a:r>
          <a:r>
            <a:rPr lang="pt-PT" sz="1200" b="0" dirty="0"/>
            <a:t>, </a:t>
          </a:r>
          <a:r>
            <a:rPr lang="pt-PT" sz="1200" b="0" dirty="0" err="1"/>
            <a:t>etc</a:t>
          </a:r>
          <a:endParaRPr lang="en-US" sz="1400" b="0" dirty="0"/>
        </a:p>
      </dgm:t>
    </dgm:pt>
    <dgm:pt modelId="{CD0E563E-2209-4939-979C-486B850549E1}" type="parTrans" cxnId="{F83BEDB9-EF36-48EE-8B1C-7B776A9ED490}">
      <dgm:prSet/>
      <dgm:spPr/>
      <dgm:t>
        <a:bodyPr/>
        <a:lstStyle/>
        <a:p>
          <a:endParaRPr lang="en-US"/>
        </a:p>
      </dgm:t>
    </dgm:pt>
    <dgm:pt modelId="{DCCD2565-63AD-442B-A3E5-39AA264D1846}" type="sibTrans" cxnId="{F83BEDB9-EF36-48EE-8B1C-7B776A9ED490}">
      <dgm:prSet/>
      <dgm:spPr/>
      <dgm:t>
        <a:bodyPr/>
        <a:lstStyle/>
        <a:p>
          <a:endParaRPr lang="en-US"/>
        </a:p>
      </dgm:t>
    </dgm:pt>
    <dgm:pt modelId="{975067A9-1A32-4CD0-84E0-10A1B15FD4FC}">
      <dgm:prSet custT="1"/>
      <dgm:spPr/>
      <dgm:t>
        <a:bodyPr/>
        <a:lstStyle/>
        <a:p>
          <a:r>
            <a:rPr lang="en-US" sz="1300" b="1" dirty="0"/>
            <a:t>Scratch.</a:t>
          </a:r>
          <a:r>
            <a:rPr lang="en-US" sz="1300" dirty="0"/>
            <a:t> </a:t>
          </a:r>
          <a:r>
            <a:rPr lang="en-US" sz="1200" dirty="0"/>
            <a:t>Plataforma de </a:t>
          </a:r>
          <a:r>
            <a:rPr lang="en-US" sz="1200" dirty="0" err="1"/>
            <a:t>programação</a:t>
          </a:r>
          <a:r>
            <a:rPr lang="en-US" sz="1200" dirty="0"/>
            <a:t> visual </a:t>
          </a:r>
          <a:r>
            <a:rPr lang="en-US" sz="1200" dirty="0" err="1"/>
            <a:t>projetada</a:t>
          </a:r>
          <a:r>
            <a:rPr lang="en-US" sz="1200" dirty="0"/>
            <a:t> para </a:t>
          </a:r>
          <a:r>
            <a:rPr lang="en-US" sz="1200" dirty="0" err="1"/>
            <a:t>facilitar</a:t>
          </a:r>
          <a:r>
            <a:rPr lang="en-US" sz="1200" dirty="0"/>
            <a:t> a </a:t>
          </a:r>
          <a:r>
            <a:rPr lang="en-US" sz="1200" dirty="0" err="1"/>
            <a:t>criação</a:t>
          </a:r>
          <a:r>
            <a:rPr lang="en-US" sz="1200" dirty="0"/>
            <a:t> de </a:t>
          </a:r>
          <a:r>
            <a:rPr lang="en-US" sz="1200" dirty="0" err="1"/>
            <a:t>projetos</a:t>
          </a:r>
          <a:r>
            <a:rPr lang="en-US" sz="1200" dirty="0"/>
            <a:t> </a:t>
          </a:r>
          <a:r>
            <a:rPr lang="en-US" sz="1200" dirty="0" err="1"/>
            <a:t>interativos</a:t>
          </a:r>
          <a:r>
            <a:rPr lang="en-US" sz="1200" dirty="0"/>
            <a:t>, </a:t>
          </a:r>
          <a:r>
            <a:rPr lang="en-US" sz="1200" dirty="0" err="1"/>
            <a:t>jogos</a:t>
          </a:r>
          <a:r>
            <a:rPr lang="en-US" sz="1200" dirty="0"/>
            <a:t> e </a:t>
          </a:r>
          <a:r>
            <a:rPr lang="en-US" sz="1200" dirty="0" err="1"/>
            <a:t>animações</a:t>
          </a:r>
          <a:r>
            <a:rPr lang="en-US" sz="1200" dirty="0"/>
            <a:t>.</a:t>
          </a:r>
          <a:endParaRPr lang="en-US" sz="1300" dirty="0"/>
        </a:p>
      </dgm:t>
    </dgm:pt>
    <dgm:pt modelId="{33147DE0-F5CA-45A9-B46C-F96BA5D91414}" type="parTrans" cxnId="{C4793D76-B8E3-48AA-8866-CE49881BB9E8}">
      <dgm:prSet/>
      <dgm:spPr/>
      <dgm:t>
        <a:bodyPr/>
        <a:lstStyle/>
        <a:p>
          <a:endParaRPr lang="pt-PT"/>
        </a:p>
      </dgm:t>
    </dgm:pt>
    <dgm:pt modelId="{F914A694-2593-410B-9877-FCE105693285}" type="sibTrans" cxnId="{C4793D76-B8E3-48AA-8866-CE49881BB9E8}">
      <dgm:prSet/>
      <dgm:spPr/>
      <dgm:t>
        <a:bodyPr/>
        <a:lstStyle/>
        <a:p>
          <a:endParaRPr lang="pt-PT"/>
        </a:p>
      </dgm:t>
    </dgm:pt>
    <dgm:pt modelId="{2B887637-8F7B-46CC-A5DF-E7261B31D428}">
      <dgm:prSet custT="1"/>
      <dgm:spPr/>
      <dgm:t>
        <a:bodyPr/>
        <a:lstStyle/>
        <a:p>
          <a:r>
            <a:rPr lang="en-US" sz="1400" b="1" dirty="0" err="1"/>
            <a:t>CospacesEdu</a:t>
          </a:r>
          <a:r>
            <a:rPr lang="en-US" sz="1400" b="1" dirty="0"/>
            <a:t>.</a:t>
          </a:r>
          <a:r>
            <a:rPr lang="en-US" sz="1400" dirty="0"/>
            <a:t> </a:t>
          </a:r>
          <a:r>
            <a:rPr lang="en-US" sz="1200" dirty="0"/>
            <a:t>Ferramenta para a </a:t>
          </a:r>
          <a:r>
            <a:rPr lang="en-US" sz="1200" dirty="0" err="1"/>
            <a:t>criação</a:t>
          </a:r>
          <a:r>
            <a:rPr lang="en-US" sz="1200" dirty="0"/>
            <a:t> de ambientes </a:t>
          </a:r>
          <a:r>
            <a:rPr lang="en-US" sz="1200" dirty="0" err="1"/>
            <a:t>tridimensionais</a:t>
          </a:r>
          <a:r>
            <a:rPr lang="en-US" sz="1200" dirty="0"/>
            <a:t>.</a:t>
          </a:r>
          <a:endParaRPr lang="en-US" sz="1400" dirty="0"/>
        </a:p>
      </dgm:t>
    </dgm:pt>
    <dgm:pt modelId="{4B63A6E6-825C-4312-9D3A-6B7145293F1B}" type="parTrans" cxnId="{4EC87678-A863-4C13-B402-E8A0B33CBE92}">
      <dgm:prSet/>
      <dgm:spPr/>
      <dgm:t>
        <a:bodyPr/>
        <a:lstStyle/>
        <a:p>
          <a:endParaRPr lang="pt-PT"/>
        </a:p>
      </dgm:t>
    </dgm:pt>
    <dgm:pt modelId="{F7226678-2F8B-4551-9627-56DB7EBA2CAD}" type="sibTrans" cxnId="{4EC87678-A863-4C13-B402-E8A0B33CBE92}">
      <dgm:prSet/>
      <dgm:spPr/>
      <dgm:t>
        <a:bodyPr/>
        <a:lstStyle/>
        <a:p>
          <a:endParaRPr lang="pt-PT"/>
        </a:p>
      </dgm:t>
    </dgm:pt>
    <dgm:pt modelId="{73F9971F-802B-4657-A7B3-2B2C9B0249B1}">
      <dgm:prSet custT="1"/>
      <dgm:spPr/>
      <dgm:t>
        <a:bodyPr/>
        <a:lstStyle/>
        <a:p>
          <a:r>
            <a:rPr lang="en-US" sz="1400" b="1" dirty="0" err="1"/>
            <a:t>RoomEscapeMaker</a:t>
          </a:r>
          <a:r>
            <a:rPr lang="en-US" sz="1400" b="1" dirty="0"/>
            <a:t>.</a:t>
          </a:r>
          <a:r>
            <a:rPr lang="en-US" sz="1400" dirty="0"/>
            <a:t> </a:t>
          </a:r>
          <a:r>
            <a:rPr lang="en-US" sz="1200" dirty="0"/>
            <a:t>Jogo editor gratis de escape rooms online.</a:t>
          </a:r>
          <a:endParaRPr lang="en-US" sz="1400" dirty="0"/>
        </a:p>
      </dgm:t>
    </dgm:pt>
    <dgm:pt modelId="{A2C3D950-2374-4F31-84CD-87BE1644E0E6}" type="parTrans" cxnId="{9B4B5402-88C9-4BB6-9254-7A2CCDAE3AB8}">
      <dgm:prSet/>
      <dgm:spPr/>
      <dgm:t>
        <a:bodyPr/>
        <a:lstStyle/>
        <a:p>
          <a:endParaRPr lang="pt-PT"/>
        </a:p>
      </dgm:t>
    </dgm:pt>
    <dgm:pt modelId="{D20AFC2F-5722-4433-8D2F-0D66DF00E23A}" type="sibTrans" cxnId="{9B4B5402-88C9-4BB6-9254-7A2CCDAE3AB8}">
      <dgm:prSet/>
      <dgm:spPr/>
      <dgm:t>
        <a:bodyPr/>
        <a:lstStyle/>
        <a:p>
          <a:endParaRPr lang="pt-PT"/>
        </a:p>
      </dgm:t>
    </dgm:pt>
    <dgm:pt modelId="{3E43AAA1-60BB-46A8-A85F-2044ACD3D63C}">
      <dgm:prSet custT="1"/>
      <dgm:spPr/>
      <dgm:t>
        <a:bodyPr/>
        <a:lstStyle/>
        <a:p>
          <a:r>
            <a:rPr lang="en-US" sz="1400" b="1" dirty="0" err="1"/>
            <a:t>Escapp</a:t>
          </a:r>
          <a:r>
            <a:rPr lang="en-US" sz="1400" b="1" dirty="0"/>
            <a:t>. </a:t>
          </a:r>
          <a:r>
            <a:rPr lang="en-US" sz="1200" dirty="0"/>
            <a:t>Ferramenta para a </a:t>
          </a:r>
          <a:r>
            <a:rPr lang="en-US" sz="1200" dirty="0" err="1"/>
            <a:t>configuração</a:t>
          </a:r>
          <a:r>
            <a:rPr lang="en-US" sz="1200" dirty="0"/>
            <a:t> de escape rooms </a:t>
          </a:r>
          <a:r>
            <a:rPr lang="en-US" sz="1200" dirty="0" err="1"/>
            <a:t>voltadas</a:t>
          </a:r>
          <a:r>
            <a:rPr lang="en-US" sz="1200" dirty="0"/>
            <a:t> para a </a:t>
          </a:r>
          <a:r>
            <a:rPr lang="en-US" sz="1200" dirty="0" err="1"/>
            <a:t>educação</a:t>
          </a:r>
          <a:r>
            <a:rPr lang="en-US" sz="1200" dirty="0"/>
            <a:t>.</a:t>
          </a:r>
          <a:endParaRPr lang="en-US" sz="1400" dirty="0"/>
        </a:p>
      </dgm:t>
    </dgm:pt>
    <dgm:pt modelId="{9C7ADFFB-B5F7-4615-B344-970CD0127DE3}" type="parTrans" cxnId="{72199B77-2B1C-4F5F-9490-6B1E4CF18957}">
      <dgm:prSet/>
      <dgm:spPr/>
      <dgm:t>
        <a:bodyPr/>
        <a:lstStyle/>
        <a:p>
          <a:endParaRPr lang="pt-PT"/>
        </a:p>
      </dgm:t>
    </dgm:pt>
    <dgm:pt modelId="{53964B0E-E84E-43C6-970A-4319A907B3E6}" type="sibTrans" cxnId="{72199B77-2B1C-4F5F-9490-6B1E4CF18957}">
      <dgm:prSet/>
      <dgm:spPr/>
      <dgm:t>
        <a:bodyPr/>
        <a:lstStyle/>
        <a:p>
          <a:endParaRPr lang="pt-PT"/>
        </a:p>
      </dgm:t>
    </dgm:pt>
    <dgm:pt modelId="{1EB50D6A-368E-4B97-9863-EB3F07B65515}">
      <dgm:prSet custT="1"/>
      <dgm:spPr/>
      <dgm:t>
        <a:bodyPr/>
        <a:lstStyle/>
        <a:p>
          <a:r>
            <a:rPr lang="en-US" sz="1400" b="1" dirty="0"/>
            <a:t>Engines para a </a:t>
          </a:r>
          <a:r>
            <a:rPr lang="en-US" sz="1400" b="1" dirty="0" err="1"/>
            <a:t>criação</a:t>
          </a:r>
          <a:r>
            <a:rPr lang="en-US" sz="1400" b="1" dirty="0"/>
            <a:t> de </a:t>
          </a:r>
          <a:r>
            <a:rPr lang="en-US" sz="1400" b="1" dirty="0" err="1"/>
            <a:t>jogos</a:t>
          </a:r>
          <a:r>
            <a:rPr lang="en-US" sz="1400" b="1" dirty="0"/>
            <a:t> 2D. </a:t>
          </a:r>
          <a:r>
            <a:rPr lang="en-US" sz="1200" dirty="0" err="1"/>
            <a:t>GameSalad</a:t>
          </a:r>
          <a:r>
            <a:rPr lang="en-US" sz="1200" dirty="0"/>
            <a:t>, </a:t>
          </a:r>
          <a:r>
            <a:rPr lang="en-US" sz="1200" dirty="0" err="1"/>
            <a:t>BuildBox</a:t>
          </a:r>
          <a:r>
            <a:rPr lang="en-US" sz="1200" dirty="0"/>
            <a:t>, Godot, etc.</a:t>
          </a:r>
          <a:endParaRPr lang="en-US" sz="1400" dirty="0"/>
        </a:p>
      </dgm:t>
    </dgm:pt>
    <dgm:pt modelId="{F63468E2-88E5-4897-B70F-F5FE39BFC1FE}" type="parTrans" cxnId="{D5482DE2-E1CD-480C-9FF0-3CCF7382A395}">
      <dgm:prSet/>
      <dgm:spPr/>
      <dgm:t>
        <a:bodyPr/>
        <a:lstStyle/>
        <a:p>
          <a:endParaRPr lang="pt-PT"/>
        </a:p>
      </dgm:t>
    </dgm:pt>
    <dgm:pt modelId="{D3E337A5-6335-4691-9986-926F805F78DE}" type="sibTrans" cxnId="{D5482DE2-E1CD-480C-9FF0-3CCF7382A395}">
      <dgm:prSet/>
      <dgm:spPr/>
      <dgm:t>
        <a:bodyPr/>
        <a:lstStyle/>
        <a:p>
          <a:endParaRPr lang="pt-PT"/>
        </a:p>
      </dgm:t>
    </dgm:pt>
    <dgm:pt modelId="{E0E97908-02AE-4AEF-BF34-4D0A61D3CBF4}" type="pres">
      <dgm:prSet presAssocID="{B2E03EE9-A3DD-4FEF-A4FA-F9F5359A891D}" presName="vert0" presStyleCnt="0">
        <dgm:presLayoutVars>
          <dgm:dir/>
          <dgm:animOne val="branch"/>
          <dgm:animLvl val="lvl"/>
        </dgm:presLayoutVars>
      </dgm:prSet>
      <dgm:spPr/>
    </dgm:pt>
    <dgm:pt modelId="{36AEBB26-3E9D-42AD-BABF-B966FCCAE827}" type="pres">
      <dgm:prSet presAssocID="{4E2B71F6-38FD-419F-94C8-BFE4BE39DC82}" presName="thickLine" presStyleLbl="alignNode1" presStyleIdx="0" presStyleCnt="1"/>
      <dgm:spPr/>
    </dgm:pt>
    <dgm:pt modelId="{E223A25C-68DC-4DA2-8164-3F4B93F4A6F1}" type="pres">
      <dgm:prSet presAssocID="{4E2B71F6-38FD-419F-94C8-BFE4BE39DC82}" presName="horz1" presStyleCnt="0"/>
      <dgm:spPr/>
    </dgm:pt>
    <dgm:pt modelId="{372F0918-9223-40B8-855F-69C0EDD1EE03}" type="pres">
      <dgm:prSet presAssocID="{4E2B71F6-38FD-419F-94C8-BFE4BE39DC82}" presName="tx1" presStyleLbl="revTx" presStyleIdx="0" presStyleCnt="7"/>
      <dgm:spPr/>
    </dgm:pt>
    <dgm:pt modelId="{A280114A-DE3F-4F66-8E57-F49F19FF768A}" type="pres">
      <dgm:prSet presAssocID="{4E2B71F6-38FD-419F-94C8-BFE4BE39DC82}" presName="vert1" presStyleCnt="0"/>
      <dgm:spPr/>
    </dgm:pt>
    <dgm:pt modelId="{D3549F28-DB53-49A3-8814-F0D2DB9EFF04}" type="pres">
      <dgm:prSet presAssocID="{FDE74ACE-DEDC-4ADE-ACFE-D4B3B56E1AC4}" presName="vertSpace2a" presStyleCnt="0"/>
      <dgm:spPr/>
    </dgm:pt>
    <dgm:pt modelId="{B7785326-F967-4C49-824F-58EEA9FAFA85}" type="pres">
      <dgm:prSet presAssocID="{FDE74ACE-DEDC-4ADE-ACFE-D4B3B56E1AC4}" presName="horz2" presStyleCnt="0"/>
      <dgm:spPr/>
    </dgm:pt>
    <dgm:pt modelId="{CC97D0D0-FA52-4216-8A4D-B80AC04C4DB0}" type="pres">
      <dgm:prSet presAssocID="{FDE74ACE-DEDC-4ADE-ACFE-D4B3B56E1AC4}" presName="horzSpace2" presStyleCnt="0"/>
      <dgm:spPr/>
    </dgm:pt>
    <dgm:pt modelId="{6FC238C4-42CF-4DF6-B21E-5BE95EAF9CD3}" type="pres">
      <dgm:prSet presAssocID="{FDE74ACE-DEDC-4ADE-ACFE-D4B3B56E1AC4}" presName="tx2" presStyleLbl="revTx" presStyleIdx="1" presStyleCnt="7"/>
      <dgm:spPr/>
    </dgm:pt>
    <dgm:pt modelId="{D90EBAD1-9ECA-46E0-9A06-E98D338A2475}" type="pres">
      <dgm:prSet presAssocID="{FDE74ACE-DEDC-4ADE-ACFE-D4B3B56E1AC4}" presName="vert2" presStyleCnt="0"/>
      <dgm:spPr/>
    </dgm:pt>
    <dgm:pt modelId="{6DB7DFD1-6D1D-4803-A4CD-3965724F1B25}" type="pres">
      <dgm:prSet presAssocID="{FDE74ACE-DEDC-4ADE-ACFE-D4B3B56E1AC4}" presName="thinLine2b" presStyleLbl="callout" presStyleIdx="0" presStyleCnt="6"/>
      <dgm:spPr/>
    </dgm:pt>
    <dgm:pt modelId="{AFDC548D-05C5-4472-A1EB-9646A1D4261A}" type="pres">
      <dgm:prSet presAssocID="{FDE74ACE-DEDC-4ADE-ACFE-D4B3B56E1AC4}" presName="vertSpace2b" presStyleCnt="0"/>
      <dgm:spPr/>
    </dgm:pt>
    <dgm:pt modelId="{2C88009E-DF39-4230-9C38-EA9CAA4F807B}" type="pres">
      <dgm:prSet presAssocID="{975067A9-1A32-4CD0-84E0-10A1B15FD4FC}" presName="horz2" presStyleCnt="0"/>
      <dgm:spPr/>
    </dgm:pt>
    <dgm:pt modelId="{5037557B-EE9E-4450-A621-582879423AEE}" type="pres">
      <dgm:prSet presAssocID="{975067A9-1A32-4CD0-84E0-10A1B15FD4FC}" presName="horzSpace2" presStyleCnt="0"/>
      <dgm:spPr/>
    </dgm:pt>
    <dgm:pt modelId="{53FD7D63-F155-49D7-AC81-D5FA986B2DD1}" type="pres">
      <dgm:prSet presAssocID="{975067A9-1A32-4CD0-84E0-10A1B15FD4FC}" presName="tx2" presStyleLbl="revTx" presStyleIdx="2" presStyleCnt="7"/>
      <dgm:spPr/>
    </dgm:pt>
    <dgm:pt modelId="{5885678F-B81B-482C-B11E-E1AD82EF9723}" type="pres">
      <dgm:prSet presAssocID="{975067A9-1A32-4CD0-84E0-10A1B15FD4FC}" presName="vert2" presStyleCnt="0"/>
      <dgm:spPr/>
    </dgm:pt>
    <dgm:pt modelId="{7DDCCB4B-D6BF-415C-AFED-FE65852483FF}" type="pres">
      <dgm:prSet presAssocID="{975067A9-1A32-4CD0-84E0-10A1B15FD4FC}" presName="thinLine2b" presStyleLbl="callout" presStyleIdx="1" presStyleCnt="6"/>
      <dgm:spPr/>
    </dgm:pt>
    <dgm:pt modelId="{22131183-96F5-47C8-A771-E210CFA341D0}" type="pres">
      <dgm:prSet presAssocID="{975067A9-1A32-4CD0-84E0-10A1B15FD4FC}" presName="vertSpace2b" presStyleCnt="0"/>
      <dgm:spPr/>
    </dgm:pt>
    <dgm:pt modelId="{A8EB42F5-567F-4EDA-94E7-3D1B68BB95BC}" type="pres">
      <dgm:prSet presAssocID="{2B887637-8F7B-46CC-A5DF-E7261B31D428}" presName="horz2" presStyleCnt="0"/>
      <dgm:spPr/>
    </dgm:pt>
    <dgm:pt modelId="{09782B6C-2870-4632-A026-42B35051513E}" type="pres">
      <dgm:prSet presAssocID="{2B887637-8F7B-46CC-A5DF-E7261B31D428}" presName="horzSpace2" presStyleCnt="0"/>
      <dgm:spPr/>
    </dgm:pt>
    <dgm:pt modelId="{1025F215-E606-4036-A410-F3B84C7DF14A}" type="pres">
      <dgm:prSet presAssocID="{2B887637-8F7B-46CC-A5DF-E7261B31D428}" presName="tx2" presStyleLbl="revTx" presStyleIdx="3" presStyleCnt="7"/>
      <dgm:spPr/>
    </dgm:pt>
    <dgm:pt modelId="{74FB014F-3A49-479E-BB17-5EF5E9AB766E}" type="pres">
      <dgm:prSet presAssocID="{2B887637-8F7B-46CC-A5DF-E7261B31D428}" presName="vert2" presStyleCnt="0"/>
      <dgm:spPr/>
    </dgm:pt>
    <dgm:pt modelId="{C29A1B27-CF2E-4D27-BB53-2FD8370A843F}" type="pres">
      <dgm:prSet presAssocID="{2B887637-8F7B-46CC-A5DF-E7261B31D428}" presName="thinLine2b" presStyleLbl="callout" presStyleIdx="2" presStyleCnt="6"/>
      <dgm:spPr/>
    </dgm:pt>
    <dgm:pt modelId="{89F8FED3-CBFC-4E6A-A611-2E7B7E211E06}" type="pres">
      <dgm:prSet presAssocID="{2B887637-8F7B-46CC-A5DF-E7261B31D428}" presName="vertSpace2b" presStyleCnt="0"/>
      <dgm:spPr/>
    </dgm:pt>
    <dgm:pt modelId="{5BBDBE74-7413-45FB-8C76-5FF9A3566712}" type="pres">
      <dgm:prSet presAssocID="{73F9971F-802B-4657-A7B3-2B2C9B0249B1}" presName="horz2" presStyleCnt="0"/>
      <dgm:spPr/>
    </dgm:pt>
    <dgm:pt modelId="{73A4E565-1D4C-4AC8-B699-6BC6CA89D79E}" type="pres">
      <dgm:prSet presAssocID="{73F9971F-802B-4657-A7B3-2B2C9B0249B1}" presName="horzSpace2" presStyleCnt="0"/>
      <dgm:spPr/>
    </dgm:pt>
    <dgm:pt modelId="{9A87FEAA-A685-4462-A1BE-240ACFCAE132}" type="pres">
      <dgm:prSet presAssocID="{73F9971F-802B-4657-A7B3-2B2C9B0249B1}" presName="tx2" presStyleLbl="revTx" presStyleIdx="4" presStyleCnt="7"/>
      <dgm:spPr/>
    </dgm:pt>
    <dgm:pt modelId="{FF8FECC7-B30D-4B6D-AEC3-57320DF58893}" type="pres">
      <dgm:prSet presAssocID="{73F9971F-802B-4657-A7B3-2B2C9B0249B1}" presName="vert2" presStyleCnt="0"/>
      <dgm:spPr/>
    </dgm:pt>
    <dgm:pt modelId="{58353A61-BC5E-4645-8D71-2DF1E9F07B43}" type="pres">
      <dgm:prSet presAssocID="{73F9971F-802B-4657-A7B3-2B2C9B0249B1}" presName="thinLine2b" presStyleLbl="callout" presStyleIdx="3" presStyleCnt="6"/>
      <dgm:spPr/>
    </dgm:pt>
    <dgm:pt modelId="{1CD51865-CCE5-467B-9BF5-AE7A26021532}" type="pres">
      <dgm:prSet presAssocID="{73F9971F-802B-4657-A7B3-2B2C9B0249B1}" presName="vertSpace2b" presStyleCnt="0"/>
      <dgm:spPr/>
    </dgm:pt>
    <dgm:pt modelId="{A1EFFF9C-0A6F-406C-A5DF-2C7CC990436E}" type="pres">
      <dgm:prSet presAssocID="{3E43AAA1-60BB-46A8-A85F-2044ACD3D63C}" presName="horz2" presStyleCnt="0"/>
      <dgm:spPr/>
    </dgm:pt>
    <dgm:pt modelId="{A3538A61-829D-4657-9A06-6B432804713B}" type="pres">
      <dgm:prSet presAssocID="{3E43AAA1-60BB-46A8-A85F-2044ACD3D63C}" presName="horzSpace2" presStyleCnt="0"/>
      <dgm:spPr/>
    </dgm:pt>
    <dgm:pt modelId="{96ACAA5D-0F37-4957-ACD0-F199B225497D}" type="pres">
      <dgm:prSet presAssocID="{3E43AAA1-60BB-46A8-A85F-2044ACD3D63C}" presName="tx2" presStyleLbl="revTx" presStyleIdx="5" presStyleCnt="7"/>
      <dgm:spPr/>
    </dgm:pt>
    <dgm:pt modelId="{F5E775CC-8838-41BF-B851-D77293F007B1}" type="pres">
      <dgm:prSet presAssocID="{3E43AAA1-60BB-46A8-A85F-2044ACD3D63C}" presName="vert2" presStyleCnt="0"/>
      <dgm:spPr/>
    </dgm:pt>
    <dgm:pt modelId="{16880FD3-B41D-4484-879C-8DF6144605EE}" type="pres">
      <dgm:prSet presAssocID="{3E43AAA1-60BB-46A8-A85F-2044ACD3D63C}" presName="thinLine2b" presStyleLbl="callout" presStyleIdx="4" presStyleCnt="6"/>
      <dgm:spPr/>
    </dgm:pt>
    <dgm:pt modelId="{BB049114-550F-437B-B7F4-E16527D94507}" type="pres">
      <dgm:prSet presAssocID="{3E43AAA1-60BB-46A8-A85F-2044ACD3D63C}" presName="vertSpace2b" presStyleCnt="0"/>
      <dgm:spPr/>
    </dgm:pt>
    <dgm:pt modelId="{BA34EE7A-8BED-4D2C-9CEC-BB9853B69BD4}" type="pres">
      <dgm:prSet presAssocID="{1EB50D6A-368E-4B97-9863-EB3F07B65515}" presName="horz2" presStyleCnt="0"/>
      <dgm:spPr/>
    </dgm:pt>
    <dgm:pt modelId="{3153F964-9963-4C70-9749-04256B0F414A}" type="pres">
      <dgm:prSet presAssocID="{1EB50D6A-368E-4B97-9863-EB3F07B65515}" presName="horzSpace2" presStyleCnt="0"/>
      <dgm:spPr/>
    </dgm:pt>
    <dgm:pt modelId="{D453A61B-62B5-4B7C-8F00-B0EB87A15D86}" type="pres">
      <dgm:prSet presAssocID="{1EB50D6A-368E-4B97-9863-EB3F07B65515}" presName="tx2" presStyleLbl="revTx" presStyleIdx="6" presStyleCnt="7"/>
      <dgm:spPr/>
    </dgm:pt>
    <dgm:pt modelId="{D11B5DB9-14FA-4692-89C3-791927BD6370}" type="pres">
      <dgm:prSet presAssocID="{1EB50D6A-368E-4B97-9863-EB3F07B65515}" presName="vert2" presStyleCnt="0"/>
      <dgm:spPr/>
    </dgm:pt>
    <dgm:pt modelId="{35237580-D47F-4886-8580-ADB1DCF9254C}" type="pres">
      <dgm:prSet presAssocID="{1EB50D6A-368E-4B97-9863-EB3F07B65515}" presName="thinLine2b" presStyleLbl="callout" presStyleIdx="5" presStyleCnt="6"/>
      <dgm:spPr/>
    </dgm:pt>
    <dgm:pt modelId="{EBFBAA28-AC31-4A6B-BF9C-F22F793D3288}" type="pres">
      <dgm:prSet presAssocID="{1EB50D6A-368E-4B97-9863-EB3F07B65515}" presName="vertSpace2b" presStyleCnt="0"/>
      <dgm:spPr/>
    </dgm:pt>
  </dgm:ptLst>
  <dgm:cxnLst>
    <dgm:cxn modelId="{9B4B5402-88C9-4BB6-9254-7A2CCDAE3AB8}" srcId="{4E2B71F6-38FD-419F-94C8-BFE4BE39DC82}" destId="{73F9971F-802B-4657-A7B3-2B2C9B0249B1}" srcOrd="3" destOrd="0" parTransId="{A2C3D950-2374-4F31-84CD-87BE1644E0E6}" sibTransId="{D20AFC2F-5722-4433-8D2F-0D66DF00E23A}"/>
    <dgm:cxn modelId="{C7254B1A-B144-43F6-B4BA-6850DF61F4CE}" srcId="{B2E03EE9-A3DD-4FEF-A4FA-F9F5359A891D}" destId="{4E2B71F6-38FD-419F-94C8-BFE4BE39DC82}" srcOrd="0" destOrd="0" parTransId="{ABCE7E41-9096-46A9-B08A-AD1259D64F33}" sibTransId="{97102A7A-9971-4585-96FB-905A9A6BF175}"/>
    <dgm:cxn modelId="{A74AAC2E-3D9A-4C85-AA20-FA81749B02AC}" type="presOf" srcId="{975067A9-1A32-4CD0-84E0-10A1B15FD4FC}" destId="{53FD7D63-F155-49D7-AC81-D5FA986B2DD1}" srcOrd="0" destOrd="0" presId="urn:microsoft.com/office/officeart/2008/layout/LinedList"/>
    <dgm:cxn modelId="{82934F32-7C0B-4B7D-A971-F8970BFDB559}" type="presOf" srcId="{4E2B71F6-38FD-419F-94C8-BFE4BE39DC82}" destId="{372F0918-9223-40B8-855F-69C0EDD1EE03}" srcOrd="0" destOrd="0" presId="urn:microsoft.com/office/officeart/2008/layout/LinedList"/>
    <dgm:cxn modelId="{C4793D76-B8E3-48AA-8866-CE49881BB9E8}" srcId="{4E2B71F6-38FD-419F-94C8-BFE4BE39DC82}" destId="{975067A9-1A32-4CD0-84E0-10A1B15FD4FC}" srcOrd="1" destOrd="0" parTransId="{33147DE0-F5CA-45A9-B46C-F96BA5D91414}" sibTransId="{F914A694-2593-410B-9877-FCE105693285}"/>
    <dgm:cxn modelId="{72199B77-2B1C-4F5F-9490-6B1E4CF18957}" srcId="{4E2B71F6-38FD-419F-94C8-BFE4BE39DC82}" destId="{3E43AAA1-60BB-46A8-A85F-2044ACD3D63C}" srcOrd="4" destOrd="0" parTransId="{9C7ADFFB-B5F7-4615-B344-970CD0127DE3}" sibTransId="{53964B0E-E84E-43C6-970A-4319A907B3E6}"/>
    <dgm:cxn modelId="{4EC87678-A863-4C13-B402-E8A0B33CBE92}" srcId="{4E2B71F6-38FD-419F-94C8-BFE4BE39DC82}" destId="{2B887637-8F7B-46CC-A5DF-E7261B31D428}" srcOrd="2" destOrd="0" parTransId="{4B63A6E6-825C-4312-9D3A-6B7145293F1B}" sibTransId="{F7226678-2F8B-4551-9627-56DB7EBA2CAD}"/>
    <dgm:cxn modelId="{51D5E579-4A6C-4962-80DF-D923BD33240F}" type="presOf" srcId="{3E43AAA1-60BB-46A8-A85F-2044ACD3D63C}" destId="{96ACAA5D-0F37-4957-ACD0-F199B225497D}" srcOrd="0" destOrd="0" presId="urn:microsoft.com/office/officeart/2008/layout/LinedList"/>
    <dgm:cxn modelId="{F4A3FC89-886A-4805-B460-B783E62BB263}" type="presOf" srcId="{2B887637-8F7B-46CC-A5DF-E7261B31D428}" destId="{1025F215-E606-4036-A410-F3B84C7DF14A}" srcOrd="0" destOrd="0" presId="urn:microsoft.com/office/officeart/2008/layout/LinedList"/>
    <dgm:cxn modelId="{1CD7428A-4901-42F0-B7BB-6EC3D3EC69AA}" type="presOf" srcId="{1EB50D6A-368E-4B97-9863-EB3F07B65515}" destId="{D453A61B-62B5-4B7C-8F00-B0EB87A15D86}" srcOrd="0" destOrd="0" presId="urn:microsoft.com/office/officeart/2008/layout/LinedList"/>
    <dgm:cxn modelId="{F83BEDB9-EF36-48EE-8B1C-7B776A9ED490}" srcId="{4E2B71F6-38FD-419F-94C8-BFE4BE39DC82}" destId="{FDE74ACE-DEDC-4ADE-ACFE-D4B3B56E1AC4}" srcOrd="0" destOrd="0" parTransId="{CD0E563E-2209-4939-979C-486B850549E1}" sibTransId="{DCCD2565-63AD-442B-A3E5-39AA264D1846}"/>
    <dgm:cxn modelId="{9E8A91C2-07EF-407D-8E80-F11D47C6103F}" type="presOf" srcId="{FDE74ACE-DEDC-4ADE-ACFE-D4B3B56E1AC4}" destId="{6FC238C4-42CF-4DF6-B21E-5BE95EAF9CD3}" srcOrd="0" destOrd="0" presId="urn:microsoft.com/office/officeart/2008/layout/LinedList"/>
    <dgm:cxn modelId="{BD5803C5-5CAA-4D74-AAA1-0AFE64526A7C}" type="presOf" srcId="{73F9971F-802B-4657-A7B3-2B2C9B0249B1}" destId="{9A87FEAA-A685-4462-A1BE-240ACFCAE132}" srcOrd="0" destOrd="0" presId="urn:microsoft.com/office/officeart/2008/layout/LinedList"/>
    <dgm:cxn modelId="{D5482DE2-E1CD-480C-9FF0-3CCF7382A395}" srcId="{4E2B71F6-38FD-419F-94C8-BFE4BE39DC82}" destId="{1EB50D6A-368E-4B97-9863-EB3F07B65515}" srcOrd="5" destOrd="0" parTransId="{F63468E2-88E5-4897-B70F-F5FE39BFC1FE}" sibTransId="{D3E337A5-6335-4691-9986-926F805F78DE}"/>
    <dgm:cxn modelId="{47AB3EE5-5ADA-45C3-B744-96931BA05B27}" type="presOf" srcId="{B2E03EE9-A3DD-4FEF-A4FA-F9F5359A891D}" destId="{E0E97908-02AE-4AEF-BF34-4D0A61D3CBF4}" srcOrd="0" destOrd="0" presId="urn:microsoft.com/office/officeart/2008/layout/LinedList"/>
    <dgm:cxn modelId="{95DD547E-AC71-46FC-BD59-3B949955653E}" type="presParOf" srcId="{E0E97908-02AE-4AEF-BF34-4D0A61D3CBF4}" destId="{36AEBB26-3E9D-42AD-BABF-B966FCCAE827}" srcOrd="0" destOrd="0" presId="urn:microsoft.com/office/officeart/2008/layout/LinedList"/>
    <dgm:cxn modelId="{E065DB89-5F98-4BA6-82A8-8CA0D4A55B41}" type="presParOf" srcId="{E0E97908-02AE-4AEF-BF34-4D0A61D3CBF4}" destId="{E223A25C-68DC-4DA2-8164-3F4B93F4A6F1}" srcOrd="1" destOrd="0" presId="urn:microsoft.com/office/officeart/2008/layout/LinedList"/>
    <dgm:cxn modelId="{1C0DCAB9-6CCF-413A-9676-82AB8A7E0D08}" type="presParOf" srcId="{E223A25C-68DC-4DA2-8164-3F4B93F4A6F1}" destId="{372F0918-9223-40B8-855F-69C0EDD1EE03}" srcOrd="0" destOrd="0" presId="urn:microsoft.com/office/officeart/2008/layout/LinedList"/>
    <dgm:cxn modelId="{34871113-AB50-4BE7-B417-22D64FC7B8F5}" type="presParOf" srcId="{E223A25C-68DC-4DA2-8164-3F4B93F4A6F1}" destId="{A280114A-DE3F-4F66-8E57-F49F19FF768A}" srcOrd="1" destOrd="0" presId="urn:microsoft.com/office/officeart/2008/layout/LinedList"/>
    <dgm:cxn modelId="{1CDB0751-D2DC-488D-9B80-0B20805569DD}" type="presParOf" srcId="{A280114A-DE3F-4F66-8E57-F49F19FF768A}" destId="{D3549F28-DB53-49A3-8814-F0D2DB9EFF04}" srcOrd="0" destOrd="0" presId="urn:microsoft.com/office/officeart/2008/layout/LinedList"/>
    <dgm:cxn modelId="{815CA2E0-4AE5-4DF8-9A2C-CFE56B2F92B5}" type="presParOf" srcId="{A280114A-DE3F-4F66-8E57-F49F19FF768A}" destId="{B7785326-F967-4C49-824F-58EEA9FAFA85}" srcOrd="1" destOrd="0" presId="urn:microsoft.com/office/officeart/2008/layout/LinedList"/>
    <dgm:cxn modelId="{B3C24D36-6FB7-4995-83FB-B18116BFFAF4}" type="presParOf" srcId="{B7785326-F967-4C49-824F-58EEA9FAFA85}" destId="{CC97D0D0-FA52-4216-8A4D-B80AC04C4DB0}" srcOrd="0" destOrd="0" presId="urn:microsoft.com/office/officeart/2008/layout/LinedList"/>
    <dgm:cxn modelId="{001FDBA2-19B2-4DF2-9EDD-77A4DA8AA75A}" type="presParOf" srcId="{B7785326-F967-4C49-824F-58EEA9FAFA85}" destId="{6FC238C4-42CF-4DF6-B21E-5BE95EAF9CD3}" srcOrd="1" destOrd="0" presId="urn:microsoft.com/office/officeart/2008/layout/LinedList"/>
    <dgm:cxn modelId="{7680F222-7A6B-41B5-854A-E04A911B101A}" type="presParOf" srcId="{B7785326-F967-4C49-824F-58EEA9FAFA85}" destId="{D90EBAD1-9ECA-46E0-9A06-E98D338A2475}" srcOrd="2" destOrd="0" presId="urn:microsoft.com/office/officeart/2008/layout/LinedList"/>
    <dgm:cxn modelId="{EACC7EEB-2F87-4349-BF67-093ACF2A009A}" type="presParOf" srcId="{A280114A-DE3F-4F66-8E57-F49F19FF768A}" destId="{6DB7DFD1-6D1D-4803-A4CD-3965724F1B25}" srcOrd="2" destOrd="0" presId="urn:microsoft.com/office/officeart/2008/layout/LinedList"/>
    <dgm:cxn modelId="{3B2B1F8F-E897-41F7-AF21-A22F7E22C83E}" type="presParOf" srcId="{A280114A-DE3F-4F66-8E57-F49F19FF768A}" destId="{AFDC548D-05C5-4472-A1EB-9646A1D4261A}" srcOrd="3" destOrd="0" presId="urn:microsoft.com/office/officeart/2008/layout/LinedList"/>
    <dgm:cxn modelId="{3DD3AA50-5466-4A8A-BBF0-4219494D4826}" type="presParOf" srcId="{A280114A-DE3F-4F66-8E57-F49F19FF768A}" destId="{2C88009E-DF39-4230-9C38-EA9CAA4F807B}" srcOrd="4" destOrd="0" presId="urn:microsoft.com/office/officeart/2008/layout/LinedList"/>
    <dgm:cxn modelId="{1611DE04-C97B-47F4-87D1-EA91974AAE90}" type="presParOf" srcId="{2C88009E-DF39-4230-9C38-EA9CAA4F807B}" destId="{5037557B-EE9E-4450-A621-582879423AEE}" srcOrd="0" destOrd="0" presId="urn:microsoft.com/office/officeart/2008/layout/LinedList"/>
    <dgm:cxn modelId="{65BA57E2-FC65-471B-897C-D4B2D25F0198}" type="presParOf" srcId="{2C88009E-DF39-4230-9C38-EA9CAA4F807B}" destId="{53FD7D63-F155-49D7-AC81-D5FA986B2DD1}" srcOrd="1" destOrd="0" presId="urn:microsoft.com/office/officeart/2008/layout/LinedList"/>
    <dgm:cxn modelId="{1407BF97-CE7B-4262-8409-690203441B8D}" type="presParOf" srcId="{2C88009E-DF39-4230-9C38-EA9CAA4F807B}" destId="{5885678F-B81B-482C-B11E-E1AD82EF9723}" srcOrd="2" destOrd="0" presId="urn:microsoft.com/office/officeart/2008/layout/LinedList"/>
    <dgm:cxn modelId="{F49A6715-8CE5-4F06-97E9-206E6780F2D0}" type="presParOf" srcId="{A280114A-DE3F-4F66-8E57-F49F19FF768A}" destId="{7DDCCB4B-D6BF-415C-AFED-FE65852483FF}" srcOrd="5" destOrd="0" presId="urn:microsoft.com/office/officeart/2008/layout/LinedList"/>
    <dgm:cxn modelId="{38C60FCC-07E7-48A0-8BC1-3D5D98329024}" type="presParOf" srcId="{A280114A-DE3F-4F66-8E57-F49F19FF768A}" destId="{22131183-96F5-47C8-A771-E210CFA341D0}" srcOrd="6" destOrd="0" presId="urn:microsoft.com/office/officeart/2008/layout/LinedList"/>
    <dgm:cxn modelId="{33FBC37A-CF7D-44A4-9AB4-293637D63460}" type="presParOf" srcId="{A280114A-DE3F-4F66-8E57-F49F19FF768A}" destId="{A8EB42F5-567F-4EDA-94E7-3D1B68BB95BC}" srcOrd="7" destOrd="0" presId="urn:microsoft.com/office/officeart/2008/layout/LinedList"/>
    <dgm:cxn modelId="{38422FAD-9C8D-47A1-97D8-E274420433E3}" type="presParOf" srcId="{A8EB42F5-567F-4EDA-94E7-3D1B68BB95BC}" destId="{09782B6C-2870-4632-A026-42B35051513E}" srcOrd="0" destOrd="0" presId="urn:microsoft.com/office/officeart/2008/layout/LinedList"/>
    <dgm:cxn modelId="{529923D1-B63C-43EB-858B-0B894516E0B3}" type="presParOf" srcId="{A8EB42F5-567F-4EDA-94E7-3D1B68BB95BC}" destId="{1025F215-E606-4036-A410-F3B84C7DF14A}" srcOrd="1" destOrd="0" presId="urn:microsoft.com/office/officeart/2008/layout/LinedList"/>
    <dgm:cxn modelId="{AB1FA0E2-986A-4216-9F17-64B2668921BD}" type="presParOf" srcId="{A8EB42F5-567F-4EDA-94E7-3D1B68BB95BC}" destId="{74FB014F-3A49-479E-BB17-5EF5E9AB766E}" srcOrd="2" destOrd="0" presId="urn:microsoft.com/office/officeart/2008/layout/LinedList"/>
    <dgm:cxn modelId="{6127C22A-4715-47EB-98F8-15D7154368AA}" type="presParOf" srcId="{A280114A-DE3F-4F66-8E57-F49F19FF768A}" destId="{C29A1B27-CF2E-4D27-BB53-2FD8370A843F}" srcOrd="8" destOrd="0" presId="urn:microsoft.com/office/officeart/2008/layout/LinedList"/>
    <dgm:cxn modelId="{34B375C0-60F2-4D5B-AAF7-EE1787BDB240}" type="presParOf" srcId="{A280114A-DE3F-4F66-8E57-F49F19FF768A}" destId="{89F8FED3-CBFC-4E6A-A611-2E7B7E211E06}" srcOrd="9" destOrd="0" presId="urn:microsoft.com/office/officeart/2008/layout/LinedList"/>
    <dgm:cxn modelId="{1FD3EA90-402D-4E14-9883-D76D5A622C8F}" type="presParOf" srcId="{A280114A-DE3F-4F66-8E57-F49F19FF768A}" destId="{5BBDBE74-7413-45FB-8C76-5FF9A3566712}" srcOrd="10" destOrd="0" presId="urn:microsoft.com/office/officeart/2008/layout/LinedList"/>
    <dgm:cxn modelId="{C320B651-80D9-4AA7-8479-42E0D8CDD700}" type="presParOf" srcId="{5BBDBE74-7413-45FB-8C76-5FF9A3566712}" destId="{73A4E565-1D4C-4AC8-B699-6BC6CA89D79E}" srcOrd="0" destOrd="0" presId="urn:microsoft.com/office/officeart/2008/layout/LinedList"/>
    <dgm:cxn modelId="{8DC410B7-78B6-453F-A6C5-194C030DAB2D}" type="presParOf" srcId="{5BBDBE74-7413-45FB-8C76-5FF9A3566712}" destId="{9A87FEAA-A685-4462-A1BE-240ACFCAE132}" srcOrd="1" destOrd="0" presId="urn:microsoft.com/office/officeart/2008/layout/LinedList"/>
    <dgm:cxn modelId="{BEF6EDC3-F979-470F-A275-066D25A457D8}" type="presParOf" srcId="{5BBDBE74-7413-45FB-8C76-5FF9A3566712}" destId="{FF8FECC7-B30D-4B6D-AEC3-57320DF58893}" srcOrd="2" destOrd="0" presId="urn:microsoft.com/office/officeart/2008/layout/LinedList"/>
    <dgm:cxn modelId="{B080E8EB-B84D-44E2-802F-36E3761AD5BD}" type="presParOf" srcId="{A280114A-DE3F-4F66-8E57-F49F19FF768A}" destId="{58353A61-BC5E-4645-8D71-2DF1E9F07B43}" srcOrd="11" destOrd="0" presId="urn:microsoft.com/office/officeart/2008/layout/LinedList"/>
    <dgm:cxn modelId="{0033A784-84C9-44A7-9EB0-F9D5F468AEA3}" type="presParOf" srcId="{A280114A-DE3F-4F66-8E57-F49F19FF768A}" destId="{1CD51865-CCE5-467B-9BF5-AE7A26021532}" srcOrd="12" destOrd="0" presId="urn:microsoft.com/office/officeart/2008/layout/LinedList"/>
    <dgm:cxn modelId="{6FAB9A55-F9A3-430B-96E5-8DD0B64BA552}" type="presParOf" srcId="{A280114A-DE3F-4F66-8E57-F49F19FF768A}" destId="{A1EFFF9C-0A6F-406C-A5DF-2C7CC990436E}" srcOrd="13" destOrd="0" presId="urn:microsoft.com/office/officeart/2008/layout/LinedList"/>
    <dgm:cxn modelId="{61604FC8-EE00-4730-9B36-3B34FE827051}" type="presParOf" srcId="{A1EFFF9C-0A6F-406C-A5DF-2C7CC990436E}" destId="{A3538A61-829D-4657-9A06-6B432804713B}" srcOrd="0" destOrd="0" presId="urn:microsoft.com/office/officeart/2008/layout/LinedList"/>
    <dgm:cxn modelId="{AFF58643-043A-4854-9CF1-F319194FF7F5}" type="presParOf" srcId="{A1EFFF9C-0A6F-406C-A5DF-2C7CC990436E}" destId="{96ACAA5D-0F37-4957-ACD0-F199B225497D}" srcOrd="1" destOrd="0" presId="urn:microsoft.com/office/officeart/2008/layout/LinedList"/>
    <dgm:cxn modelId="{5D35CD8A-B5FC-4087-B98B-B6AE4FDBAC7F}" type="presParOf" srcId="{A1EFFF9C-0A6F-406C-A5DF-2C7CC990436E}" destId="{F5E775CC-8838-41BF-B851-D77293F007B1}" srcOrd="2" destOrd="0" presId="urn:microsoft.com/office/officeart/2008/layout/LinedList"/>
    <dgm:cxn modelId="{DD8E4912-FD16-4219-AEE8-3B54FC368226}" type="presParOf" srcId="{A280114A-DE3F-4F66-8E57-F49F19FF768A}" destId="{16880FD3-B41D-4484-879C-8DF6144605EE}" srcOrd="14" destOrd="0" presId="urn:microsoft.com/office/officeart/2008/layout/LinedList"/>
    <dgm:cxn modelId="{D3A902AF-0069-46E2-8C55-215B117D477D}" type="presParOf" srcId="{A280114A-DE3F-4F66-8E57-F49F19FF768A}" destId="{BB049114-550F-437B-B7F4-E16527D94507}" srcOrd="15" destOrd="0" presId="urn:microsoft.com/office/officeart/2008/layout/LinedList"/>
    <dgm:cxn modelId="{8EC9B9BF-4E58-4AFC-BD70-75D2CAA2A2F0}" type="presParOf" srcId="{A280114A-DE3F-4F66-8E57-F49F19FF768A}" destId="{BA34EE7A-8BED-4D2C-9CEC-BB9853B69BD4}" srcOrd="16" destOrd="0" presId="urn:microsoft.com/office/officeart/2008/layout/LinedList"/>
    <dgm:cxn modelId="{1DEB9E6A-3E94-4AD8-BCEC-7C518C1C8878}" type="presParOf" srcId="{BA34EE7A-8BED-4D2C-9CEC-BB9853B69BD4}" destId="{3153F964-9963-4C70-9749-04256B0F414A}" srcOrd="0" destOrd="0" presId="urn:microsoft.com/office/officeart/2008/layout/LinedList"/>
    <dgm:cxn modelId="{5021177A-AE11-45BF-ABA4-533A7DE83269}" type="presParOf" srcId="{BA34EE7A-8BED-4D2C-9CEC-BB9853B69BD4}" destId="{D453A61B-62B5-4B7C-8F00-B0EB87A15D86}" srcOrd="1" destOrd="0" presId="urn:microsoft.com/office/officeart/2008/layout/LinedList"/>
    <dgm:cxn modelId="{DD3F0003-40A7-4CD5-9614-414F442FF874}" type="presParOf" srcId="{BA34EE7A-8BED-4D2C-9CEC-BB9853B69BD4}" destId="{D11B5DB9-14FA-4692-89C3-791927BD6370}" srcOrd="2" destOrd="0" presId="urn:microsoft.com/office/officeart/2008/layout/LinedList"/>
    <dgm:cxn modelId="{82244CA2-621D-4C2C-AAAA-BBD3FF738B2F}" type="presParOf" srcId="{A280114A-DE3F-4F66-8E57-F49F19FF768A}" destId="{35237580-D47F-4886-8580-ADB1DCF9254C}" srcOrd="17" destOrd="0" presId="urn:microsoft.com/office/officeart/2008/layout/LinedList"/>
    <dgm:cxn modelId="{3B09A7FD-B532-4FBF-AA64-9ED7C793EE87}" type="presParOf" srcId="{A280114A-DE3F-4F66-8E57-F49F19FF768A}" destId="{EBFBAA28-AC31-4A6B-BF9C-F22F793D3288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EBB26-3E9D-42AD-BABF-B966FCCAE827}">
      <dsp:nvSpPr>
        <dsp:cNvPr id="0" name=""/>
        <dsp:cNvSpPr/>
      </dsp:nvSpPr>
      <dsp:spPr>
        <a:xfrm>
          <a:off x="0" y="0"/>
          <a:ext cx="38423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F0918-9223-40B8-855F-69C0EDD1EE03}">
      <dsp:nvSpPr>
        <dsp:cNvPr id="0" name=""/>
        <dsp:cNvSpPr/>
      </dsp:nvSpPr>
      <dsp:spPr>
        <a:xfrm>
          <a:off x="0" y="0"/>
          <a:ext cx="768473" cy="439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Ferramentas que serão utilizadas neste projeto: </a:t>
          </a:r>
          <a:endParaRPr lang="en-US" sz="1000" kern="1200"/>
        </a:p>
      </dsp:txBody>
      <dsp:txXfrm>
        <a:off x="0" y="0"/>
        <a:ext cx="768473" cy="4399946"/>
      </dsp:txXfrm>
    </dsp:sp>
    <dsp:sp modelId="{67109E14-BAAF-469F-838E-7E2B1137CB4F}">
      <dsp:nvSpPr>
        <dsp:cNvPr id="0" name=""/>
        <dsp:cNvSpPr/>
      </dsp:nvSpPr>
      <dsp:spPr>
        <a:xfrm>
          <a:off x="826108" y="68749"/>
          <a:ext cx="3016256" cy="13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 err="1"/>
            <a:t>Lark</a:t>
          </a:r>
          <a:r>
            <a:rPr lang="pt-PT" sz="2100" kern="1200" dirty="0"/>
            <a:t>. </a:t>
          </a:r>
          <a:r>
            <a:rPr lang="pt-PT" sz="1800" kern="1200" dirty="0"/>
            <a:t>Biblioteca de </a:t>
          </a:r>
          <a:r>
            <a:rPr lang="pt-PT" sz="1800" kern="1200" dirty="0" err="1"/>
            <a:t>parsing</a:t>
          </a:r>
          <a:r>
            <a:rPr lang="pt-PT" sz="1800" kern="1200" dirty="0"/>
            <a:t> em </a:t>
          </a:r>
          <a:r>
            <a:rPr lang="pt-PT" sz="1800" kern="1200" dirty="0" err="1"/>
            <a:t>python</a:t>
          </a:r>
          <a:endParaRPr lang="en-US" sz="2100" kern="1200" dirty="0"/>
        </a:p>
      </dsp:txBody>
      <dsp:txXfrm>
        <a:off x="826108" y="68749"/>
        <a:ext cx="3016256" cy="1374983"/>
      </dsp:txXfrm>
    </dsp:sp>
    <dsp:sp modelId="{D2F64B67-C0EE-4234-AA35-A6D5FDD82C66}">
      <dsp:nvSpPr>
        <dsp:cNvPr id="0" name=""/>
        <dsp:cNvSpPr/>
      </dsp:nvSpPr>
      <dsp:spPr>
        <a:xfrm>
          <a:off x="768473" y="1443732"/>
          <a:ext cx="30738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4A21D-F62F-4A2F-8136-E1DCF304AEB1}">
      <dsp:nvSpPr>
        <dsp:cNvPr id="0" name=""/>
        <dsp:cNvSpPr/>
      </dsp:nvSpPr>
      <dsp:spPr>
        <a:xfrm>
          <a:off x="826108" y="1512481"/>
          <a:ext cx="3016256" cy="13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 err="1"/>
            <a:t>Pygame</a:t>
          </a:r>
          <a:r>
            <a:rPr lang="pt-PT" sz="2100" kern="1200" dirty="0"/>
            <a:t>. </a:t>
          </a:r>
          <a:r>
            <a:rPr lang="pt-PT" sz="1800" kern="1200" dirty="0"/>
            <a:t>Biblioteca de jogos em </a:t>
          </a:r>
          <a:r>
            <a:rPr lang="pt-PT" sz="1800" kern="1200" dirty="0" err="1"/>
            <a:t>python</a:t>
          </a:r>
          <a:r>
            <a:rPr lang="pt-PT" sz="1800" kern="1200" dirty="0"/>
            <a:t>.</a:t>
          </a:r>
          <a:endParaRPr lang="en-US" sz="2100" kern="1200" dirty="0"/>
        </a:p>
      </dsp:txBody>
      <dsp:txXfrm>
        <a:off x="826108" y="1512481"/>
        <a:ext cx="3016256" cy="1374983"/>
      </dsp:txXfrm>
    </dsp:sp>
    <dsp:sp modelId="{483966F0-D68C-4E8D-9165-6B6754C1BAC0}">
      <dsp:nvSpPr>
        <dsp:cNvPr id="0" name=""/>
        <dsp:cNvSpPr/>
      </dsp:nvSpPr>
      <dsp:spPr>
        <a:xfrm>
          <a:off x="768473" y="2887464"/>
          <a:ext cx="30738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238C4-42CF-4DF6-B21E-5BE95EAF9CD3}">
      <dsp:nvSpPr>
        <dsp:cNvPr id="0" name=""/>
        <dsp:cNvSpPr/>
      </dsp:nvSpPr>
      <dsp:spPr>
        <a:xfrm>
          <a:off x="826108" y="2956213"/>
          <a:ext cx="3016256" cy="13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/>
            <a:t>P5</a:t>
          </a:r>
          <a:r>
            <a:rPr lang="pt-PT" sz="2100" kern="1200" dirty="0"/>
            <a:t>. </a:t>
          </a:r>
          <a:r>
            <a:rPr lang="pt-PT" sz="1800" kern="1200" dirty="0"/>
            <a:t>Biblioteca JavaScript voltada para a criação de gráficos e interatividade em contextos web. </a:t>
          </a:r>
          <a:endParaRPr lang="en-US" sz="2100" kern="1200" dirty="0"/>
        </a:p>
      </dsp:txBody>
      <dsp:txXfrm>
        <a:off x="826108" y="2956213"/>
        <a:ext cx="3016256" cy="1374983"/>
      </dsp:txXfrm>
    </dsp:sp>
    <dsp:sp modelId="{6DB7DFD1-6D1D-4803-A4CD-3965724F1B25}">
      <dsp:nvSpPr>
        <dsp:cNvPr id="0" name=""/>
        <dsp:cNvSpPr/>
      </dsp:nvSpPr>
      <dsp:spPr>
        <a:xfrm>
          <a:off x="768473" y="4331196"/>
          <a:ext cx="30738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EBB26-3E9D-42AD-BABF-B966FCCAE827}">
      <dsp:nvSpPr>
        <dsp:cNvPr id="0" name=""/>
        <dsp:cNvSpPr/>
      </dsp:nvSpPr>
      <dsp:spPr>
        <a:xfrm>
          <a:off x="0" y="0"/>
          <a:ext cx="38423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F0918-9223-40B8-855F-69C0EDD1EE03}">
      <dsp:nvSpPr>
        <dsp:cNvPr id="0" name=""/>
        <dsp:cNvSpPr/>
      </dsp:nvSpPr>
      <dsp:spPr>
        <a:xfrm>
          <a:off x="0" y="0"/>
          <a:ext cx="768473" cy="439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/>
            <a:t>Ferramentas que podem ser utilizadas na criação de Escape </a:t>
          </a:r>
          <a:r>
            <a:rPr lang="pt-PT" sz="1000" kern="1200" dirty="0" err="1"/>
            <a:t>Rooms</a:t>
          </a:r>
          <a:endParaRPr lang="en-US" sz="1000" kern="1200" dirty="0"/>
        </a:p>
      </dsp:txBody>
      <dsp:txXfrm>
        <a:off x="0" y="0"/>
        <a:ext cx="768473" cy="4399946"/>
      </dsp:txXfrm>
    </dsp:sp>
    <dsp:sp modelId="{6FC238C4-42CF-4DF6-B21E-5BE95EAF9CD3}">
      <dsp:nvSpPr>
        <dsp:cNvPr id="0" name=""/>
        <dsp:cNvSpPr/>
      </dsp:nvSpPr>
      <dsp:spPr>
        <a:xfrm>
          <a:off x="826108" y="34643"/>
          <a:ext cx="3016256" cy="692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1" kern="1200" dirty="0" err="1"/>
            <a:t>Ferranentas</a:t>
          </a:r>
          <a:r>
            <a:rPr lang="pt-PT" sz="1400" b="1" kern="1200" dirty="0"/>
            <a:t> de Apresentação Interativa. </a:t>
          </a:r>
          <a:r>
            <a:rPr lang="pt-PT" sz="1200" b="0" kern="1200" dirty="0" err="1"/>
            <a:t>Genially</a:t>
          </a:r>
          <a:r>
            <a:rPr lang="pt-PT" sz="1200" b="0" kern="1200" dirty="0"/>
            <a:t>, PowerPoint, </a:t>
          </a:r>
          <a:r>
            <a:rPr lang="pt-PT" sz="1200" b="0" kern="1200" dirty="0" err="1"/>
            <a:t>Prezzi</a:t>
          </a:r>
          <a:r>
            <a:rPr lang="pt-PT" sz="1200" b="0" kern="1200" dirty="0"/>
            <a:t>, </a:t>
          </a:r>
          <a:r>
            <a:rPr lang="pt-PT" sz="1200" b="0" kern="1200" dirty="0" err="1"/>
            <a:t>etc</a:t>
          </a:r>
          <a:endParaRPr lang="en-US" sz="1400" b="0" kern="1200" dirty="0"/>
        </a:p>
      </dsp:txBody>
      <dsp:txXfrm>
        <a:off x="826108" y="34643"/>
        <a:ext cx="3016256" cy="692862"/>
      </dsp:txXfrm>
    </dsp:sp>
    <dsp:sp modelId="{6DB7DFD1-6D1D-4803-A4CD-3965724F1B25}">
      <dsp:nvSpPr>
        <dsp:cNvPr id="0" name=""/>
        <dsp:cNvSpPr/>
      </dsp:nvSpPr>
      <dsp:spPr>
        <a:xfrm>
          <a:off x="768473" y="727505"/>
          <a:ext cx="30738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D7D63-F155-49D7-AC81-D5FA986B2DD1}">
      <dsp:nvSpPr>
        <dsp:cNvPr id="0" name=""/>
        <dsp:cNvSpPr/>
      </dsp:nvSpPr>
      <dsp:spPr>
        <a:xfrm>
          <a:off x="826108" y="762148"/>
          <a:ext cx="3016256" cy="692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Scratch.</a:t>
          </a:r>
          <a:r>
            <a:rPr lang="en-US" sz="1300" kern="1200" dirty="0"/>
            <a:t> </a:t>
          </a:r>
          <a:r>
            <a:rPr lang="en-US" sz="1200" kern="1200" dirty="0"/>
            <a:t>Plataforma de </a:t>
          </a:r>
          <a:r>
            <a:rPr lang="en-US" sz="1200" kern="1200" dirty="0" err="1"/>
            <a:t>programação</a:t>
          </a:r>
          <a:r>
            <a:rPr lang="en-US" sz="1200" kern="1200" dirty="0"/>
            <a:t> visual </a:t>
          </a:r>
          <a:r>
            <a:rPr lang="en-US" sz="1200" kern="1200" dirty="0" err="1"/>
            <a:t>projetada</a:t>
          </a:r>
          <a:r>
            <a:rPr lang="en-US" sz="1200" kern="1200" dirty="0"/>
            <a:t> para </a:t>
          </a:r>
          <a:r>
            <a:rPr lang="en-US" sz="1200" kern="1200" dirty="0" err="1"/>
            <a:t>facilitar</a:t>
          </a:r>
          <a:r>
            <a:rPr lang="en-US" sz="1200" kern="1200" dirty="0"/>
            <a:t> a </a:t>
          </a:r>
          <a:r>
            <a:rPr lang="en-US" sz="1200" kern="1200" dirty="0" err="1"/>
            <a:t>criação</a:t>
          </a:r>
          <a:r>
            <a:rPr lang="en-US" sz="1200" kern="1200" dirty="0"/>
            <a:t> de </a:t>
          </a:r>
          <a:r>
            <a:rPr lang="en-US" sz="1200" kern="1200" dirty="0" err="1"/>
            <a:t>projetos</a:t>
          </a:r>
          <a:r>
            <a:rPr lang="en-US" sz="1200" kern="1200" dirty="0"/>
            <a:t> </a:t>
          </a:r>
          <a:r>
            <a:rPr lang="en-US" sz="1200" kern="1200" dirty="0" err="1"/>
            <a:t>interativos</a:t>
          </a:r>
          <a:r>
            <a:rPr lang="en-US" sz="1200" kern="1200" dirty="0"/>
            <a:t>, </a:t>
          </a:r>
          <a:r>
            <a:rPr lang="en-US" sz="1200" kern="1200" dirty="0" err="1"/>
            <a:t>jogos</a:t>
          </a:r>
          <a:r>
            <a:rPr lang="en-US" sz="1200" kern="1200" dirty="0"/>
            <a:t> e </a:t>
          </a:r>
          <a:r>
            <a:rPr lang="en-US" sz="1200" kern="1200" dirty="0" err="1"/>
            <a:t>animações</a:t>
          </a:r>
          <a:r>
            <a:rPr lang="en-US" sz="1200" kern="1200" dirty="0"/>
            <a:t>.</a:t>
          </a:r>
          <a:endParaRPr lang="en-US" sz="1300" kern="1200" dirty="0"/>
        </a:p>
      </dsp:txBody>
      <dsp:txXfrm>
        <a:off x="826108" y="762148"/>
        <a:ext cx="3016256" cy="692862"/>
      </dsp:txXfrm>
    </dsp:sp>
    <dsp:sp modelId="{7DDCCB4B-D6BF-415C-AFED-FE65852483FF}">
      <dsp:nvSpPr>
        <dsp:cNvPr id="0" name=""/>
        <dsp:cNvSpPr/>
      </dsp:nvSpPr>
      <dsp:spPr>
        <a:xfrm>
          <a:off x="768473" y="1455011"/>
          <a:ext cx="30738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5F215-E606-4036-A410-F3B84C7DF14A}">
      <dsp:nvSpPr>
        <dsp:cNvPr id="0" name=""/>
        <dsp:cNvSpPr/>
      </dsp:nvSpPr>
      <dsp:spPr>
        <a:xfrm>
          <a:off x="826108" y="1489654"/>
          <a:ext cx="3016256" cy="692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CospacesEdu</a:t>
          </a:r>
          <a:r>
            <a:rPr lang="en-US" sz="1400" b="1" kern="1200" dirty="0"/>
            <a:t>.</a:t>
          </a:r>
          <a:r>
            <a:rPr lang="en-US" sz="1400" kern="1200" dirty="0"/>
            <a:t> </a:t>
          </a:r>
          <a:r>
            <a:rPr lang="en-US" sz="1200" kern="1200" dirty="0"/>
            <a:t>Ferramenta para a </a:t>
          </a:r>
          <a:r>
            <a:rPr lang="en-US" sz="1200" kern="1200" dirty="0" err="1"/>
            <a:t>criação</a:t>
          </a:r>
          <a:r>
            <a:rPr lang="en-US" sz="1200" kern="1200" dirty="0"/>
            <a:t> de ambientes </a:t>
          </a:r>
          <a:r>
            <a:rPr lang="en-US" sz="1200" kern="1200" dirty="0" err="1"/>
            <a:t>tridimensionais</a:t>
          </a:r>
          <a:r>
            <a:rPr lang="en-US" sz="1200" kern="1200" dirty="0"/>
            <a:t>.</a:t>
          </a:r>
          <a:endParaRPr lang="en-US" sz="1400" kern="1200" dirty="0"/>
        </a:p>
      </dsp:txBody>
      <dsp:txXfrm>
        <a:off x="826108" y="1489654"/>
        <a:ext cx="3016256" cy="692862"/>
      </dsp:txXfrm>
    </dsp:sp>
    <dsp:sp modelId="{C29A1B27-CF2E-4D27-BB53-2FD8370A843F}">
      <dsp:nvSpPr>
        <dsp:cNvPr id="0" name=""/>
        <dsp:cNvSpPr/>
      </dsp:nvSpPr>
      <dsp:spPr>
        <a:xfrm>
          <a:off x="768473" y="2182517"/>
          <a:ext cx="30738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7FEAA-A685-4462-A1BE-240ACFCAE132}">
      <dsp:nvSpPr>
        <dsp:cNvPr id="0" name=""/>
        <dsp:cNvSpPr/>
      </dsp:nvSpPr>
      <dsp:spPr>
        <a:xfrm>
          <a:off x="826108" y="2217160"/>
          <a:ext cx="3016256" cy="692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RoomEscapeMaker</a:t>
          </a:r>
          <a:r>
            <a:rPr lang="en-US" sz="1400" b="1" kern="1200" dirty="0"/>
            <a:t>.</a:t>
          </a:r>
          <a:r>
            <a:rPr lang="en-US" sz="1400" kern="1200" dirty="0"/>
            <a:t> </a:t>
          </a:r>
          <a:r>
            <a:rPr lang="en-US" sz="1200" kern="1200" dirty="0"/>
            <a:t>Jogo editor gratis de escape rooms online.</a:t>
          </a:r>
          <a:endParaRPr lang="en-US" sz="1400" kern="1200" dirty="0"/>
        </a:p>
      </dsp:txBody>
      <dsp:txXfrm>
        <a:off x="826108" y="2217160"/>
        <a:ext cx="3016256" cy="692862"/>
      </dsp:txXfrm>
    </dsp:sp>
    <dsp:sp modelId="{58353A61-BC5E-4645-8D71-2DF1E9F07B43}">
      <dsp:nvSpPr>
        <dsp:cNvPr id="0" name=""/>
        <dsp:cNvSpPr/>
      </dsp:nvSpPr>
      <dsp:spPr>
        <a:xfrm>
          <a:off x="768473" y="2910022"/>
          <a:ext cx="30738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CAA5D-0F37-4957-ACD0-F199B225497D}">
      <dsp:nvSpPr>
        <dsp:cNvPr id="0" name=""/>
        <dsp:cNvSpPr/>
      </dsp:nvSpPr>
      <dsp:spPr>
        <a:xfrm>
          <a:off x="826108" y="2944666"/>
          <a:ext cx="3016256" cy="692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Escapp</a:t>
          </a:r>
          <a:r>
            <a:rPr lang="en-US" sz="1400" b="1" kern="1200" dirty="0"/>
            <a:t>. </a:t>
          </a:r>
          <a:r>
            <a:rPr lang="en-US" sz="1200" kern="1200" dirty="0"/>
            <a:t>Ferramenta para a </a:t>
          </a:r>
          <a:r>
            <a:rPr lang="en-US" sz="1200" kern="1200" dirty="0" err="1"/>
            <a:t>configuração</a:t>
          </a:r>
          <a:r>
            <a:rPr lang="en-US" sz="1200" kern="1200" dirty="0"/>
            <a:t> de escape rooms </a:t>
          </a:r>
          <a:r>
            <a:rPr lang="en-US" sz="1200" kern="1200" dirty="0" err="1"/>
            <a:t>voltadas</a:t>
          </a:r>
          <a:r>
            <a:rPr lang="en-US" sz="1200" kern="1200" dirty="0"/>
            <a:t> para a </a:t>
          </a:r>
          <a:r>
            <a:rPr lang="en-US" sz="1200" kern="1200" dirty="0" err="1"/>
            <a:t>educação</a:t>
          </a:r>
          <a:r>
            <a:rPr lang="en-US" sz="1200" kern="1200" dirty="0"/>
            <a:t>.</a:t>
          </a:r>
          <a:endParaRPr lang="en-US" sz="1400" kern="1200" dirty="0"/>
        </a:p>
      </dsp:txBody>
      <dsp:txXfrm>
        <a:off x="826108" y="2944666"/>
        <a:ext cx="3016256" cy="692862"/>
      </dsp:txXfrm>
    </dsp:sp>
    <dsp:sp modelId="{16880FD3-B41D-4484-879C-8DF6144605EE}">
      <dsp:nvSpPr>
        <dsp:cNvPr id="0" name=""/>
        <dsp:cNvSpPr/>
      </dsp:nvSpPr>
      <dsp:spPr>
        <a:xfrm>
          <a:off x="768473" y="3637528"/>
          <a:ext cx="30738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3A61B-62B5-4B7C-8F00-B0EB87A15D86}">
      <dsp:nvSpPr>
        <dsp:cNvPr id="0" name=""/>
        <dsp:cNvSpPr/>
      </dsp:nvSpPr>
      <dsp:spPr>
        <a:xfrm>
          <a:off x="826108" y="3672171"/>
          <a:ext cx="3016256" cy="692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Engines para a </a:t>
          </a:r>
          <a:r>
            <a:rPr lang="en-US" sz="1400" b="1" kern="1200" dirty="0" err="1"/>
            <a:t>criação</a:t>
          </a:r>
          <a:r>
            <a:rPr lang="en-US" sz="1400" b="1" kern="1200" dirty="0"/>
            <a:t> de </a:t>
          </a:r>
          <a:r>
            <a:rPr lang="en-US" sz="1400" b="1" kern="1200" dirty="0" err="1"/>
            <a:t>jogos</a:t>
          </a:r>
          <a:r>
            <a:rPr lang="en-US" sz="1400" b="1" kern="1200" dirty="0"/>
            <a:t> 2D. </a:t>
          </a:r>
          <a:r>
            <a:rPr lang="en-US" sz="1200" kern="1200" dirty="0" err="1"/>
            <a:t>GameSalad</a:t>
          </a:r>
          <a:r>
            <a:rPr lang="en-US" sz="1200" kern="1200" dirty="0"/>
            <a:t>, </a:t>
          </a:r>
          <a:r>
            <a:rPr lang="en-US" sz="1200" kern="1200" dirty="0" err="1"/>
            <a:t>BuildBox</a:t>
          </a:r>
          <a:r>
            <a:rPr lang="en-US" sz="1200" kern="1200" dirty="0"/>
            <a:t>, Godot, etc.</a:t>
          </a:r>
          <a:endParaRPr lang="en-US" sz="1400" kern="1200" dirty="0"/>
        </a:p>
      </dsp:txBody>
      <dsp:txXfrm>
        <a:off x="826108" y="3672171"/>
        <a:ext cx="3016256" cy="692862"/>
      </dsp:txXfrm>
    </dsp:sp>
    <dsp:sp modelId="{35237580-D47F-4886-8580-ADB1DCF9254C}">
      <dsp:nvSpPr>
        <dsp:cNvPr id="0" name=""/>
        <dsp:cNvSpPr/>
      </dsp:nvSpPr>
      <dsp:spPr>
        <a:xfrm>
          <a:off x="768473" y="4365034"/>
          <a:ext cx="30738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3FA56-1651-4D6B-B1A0-C01F48E16F8E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5747-9FFB-4337-9DF3-BE5C6F6917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065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5747-9FFB-4337-9DF3-BE5C6F6917F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311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40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204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883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677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949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476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3344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3107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783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39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81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306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407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76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148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83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53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714C8D-69AE-4249-92D9-DE8812F78B95}" type="datetimeFigureOut">
              <a:rPr lang="pt-PT" smtClean="0"/>
              <a:t>02/02/2024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73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Layout" Target="../diagrams/layout2.xml"/><Relationship Id="rId1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diagramData" Target="../diagrams/data2.xml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2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Relationship Id="rId1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A73A-BD51-0EDB-576D-20ACCF997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sz="4000" dirty="0"/>
              <a:t>Dissertação</a:t>
            </a:r>
            <a:br>
              <a:rPr lang="pt-PT" dirty="0"/>
            </a:br>
            <a:r>
              <a:rPr lang="pt-PT" dirty="0"/>
              <a:t>DSL para a criação</a:t>
            </a:r>
            <a:br>
              <a:rPr lang="pt-PT" dirty="0"/>
            </a:br>
            <a:r>
              <a:rPr lang="pt-PT" dirty="0"/>
              <a:t>de Escape </a:t>
            </a:r>
            <a:r>
              <a:rPr lang="pt-PT" dirty="0" err="1"/>
              <a:t>Rooms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5FD81-7D90-1B0A-A008-223B2D4E8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1400" dirty="0"/>
              <a:t>Universidade do </a:t>
            </a:r>
            <a:r>
              <a:rPr lang="pt-PT" sz="1400" u="sng" dirty="0" err="1"/>
              <a:t>minho</a:t>
            </a:r>
            <a:endParaRPr lang="pt-PT" sz="1400" u="sng" dirty="0"/>
          </a:p>
          <a:p>
            <a:r>
              <a:rPr lang="pt-PT" sz="1400" dirty="0"/>
              <a:t>Aluno: Tiago Luís Dias da Silva – a93277</a:t>
            </a:r>
          </a:p>
          <a:p>
            <a:r>
              <a:rPr lang="pt-PT" sz="1400" dirty="0"/>
              <a:t>Orientador: José João Almeida</a:t>
            </a:r>
          </a:p>
        </p:txBody>
      </p:sp>
    </p:spTree>
    <p:extLst>
      <p:ext uri="{BB962C8B-B14F-4D97-AF65-F5344CB8AC3E}">
        <p14:creationId xmlns:p14="http://schemas.microsoft.com/office/powerpoint/2010/main" val="266062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FD43C-BE0E-4E24-ED4F-D2B2F88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Mapa em ERPL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13AAA8-F9CB-CBD7-BF3C-0200CE3F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3" y="1924523"/>
            <a:ext cx="4053173" cy="4023360"/>
          </a:xfrm>
        </p:spPr>
        <p:txBody>
          <a:bodyPr>
            <a:normAutofit fontScale="47500" lnSpcReduction="20000"/>
          </a:bodyPr>
          <a:lstStyle/>
          <a:p>
            <a:pPr marL="36900" indent="0">
              <a:buNone/>
            </a:pP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Sala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dirty="0" err="1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sala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[</a:t>
            </a:r>
            <a:r>
              <a:rPr lang="pt-PT" sz="2300" b="1" dirty="0">
                <a:solidFill>
                  <a:srgbClr val="FFC000"/>
                </a:solidFill>
                <a:effectLst/>
                <a:cs typeface="Arial" panose="020B0604020202020204" pitchFamily="34" charset="0"/>
              </a:rPr>
              <a:t>1300,700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] {</a:t>
            </a:r>
          </a:p>
          <a:p>
            <a:pPr marL="36900" indent="0">
              <a:buNone/>
            </a:pPr>
            <a:r>
              <a:rPr lang="pt-PT" sz="2300" b="1" i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	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contém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Cena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dirty="0" err="1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cena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{</a:t>
            </a:r>
          </a:p>
          <a:p>
            <a:pPr marL="36900" indent="0">
              <a:buNone/>
            </a:pPr>
            <a:r>
              <a:rPr lang="pt-PT" sz="2300" b="1" i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		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tem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Estado inicial</a:t>
            </a:r>
            <a:r>
              <a:rPr lang="pt-PT" sz="2300" b="1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background </a:t>
            </a:r>
            <a:r>
              <a:rPr lang="pt-PT" sz="2300" b="1" dirty="0"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“room.png”</a:t>
            </a:r>
          </a:p>
          <a:p>
            <a:pPr marL="36900" indent="0">
              <a:buNone/>
            </a:pPr>
            <a:r>
              <a:rPr lang="pt-PT" sz="2300" b="1" i="1" dirty="0"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		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contém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Objeto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porta (</a:t>
            </a:r>
            <a:r>
              <a:rPr lang="pt-PT" sz="2300" b="1" dirty="0">
                <a:solidFill>
                  <a:srgbClr val="FFC000"/>
                </a:solidFill>
                <a:effectLst/>
                <a:cs typeface="Arial" panose="020B0604020202020204" pitchFamily="34" charset="0"/>
              </a:rPr>
              <a:t>600,342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) [</a:t>
            </a:r>
            <a:r>
              <a:rPr lang="pt-PT" sz="2300" b="1" dirty="0">
                <a:solidFill>
                  <a:srgbClr val="FFC000"/>
                </a:solidFill>
                <a:effectLst/>
                <a:cs typeface="Arial" panose="020B0604020202020204" pitchFamily="34" charset="0"/>
              </a:rPr>
              <a:t>225,300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] {</a:t>
            </a:r>
          </a:p>
          <a:p>
            <a:pPr marL="36900" indent="0">
              <a:buNone/>
            </a:pPr>
            <a:r>
              <a:rPr lang="pt-PT" sz="2300" b="1" i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			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tem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Estado inicial</a:t>
            </a:r>
            <a:r>
              <a:rPr lang="pt-PT" sz="2300" b="1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fechada </a:t>
            </a:r>
            <a:r>
              <a:rPr lang="pt-PT" sz="2300" b="1" dirty="0"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"door.png"</a:t>
            </a:r>
          </a:p>
          <a:p>
            <a:pPr marL="36900" indent="0">
              <a:buNone/>
            </a:pP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			tem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Estado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aberta </a:t>
            </a:r>
            <a:r>
              <a:rPr lang="pt-PT" sz="2300" b="1" dirty="0"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"open_door.png"</a:t>
            </a:r>
          </a:p>
          <a:p>
            <a:pPr marL="36900" indent="0">
              <a:buNone/>
            </a:pP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    		}</a:t>
            </a:r>
          </a:p>
          <a:p>
            <a:pPr marL="36900" indent="0">
              <a:buNone/>
            </a:pP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    		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contém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Objeto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chave (</a:t>
            </a:r>
            <a:r>
              <a:rPr lang="pt-PT" sz="2300" b="1" dirty="0">
                <a:solidFill>
                  <a:srgbClr val="FFC000"/>
                </a:solidFill>
                <a:effectLst/>
                <a:cs typeface="Arial" panose="020B0604020202020204" pitchFamily="34" charset="0"/>
              </a:rPr>
              <a:t>1020,520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) [</a:t>
            </a:r>
            <a:r>
              <a:rPr lang="pt-PT" sz="2300" b="1" dirty="0">
                <a:solidFill>
                  <a:srgbClr val="FFC000"/>
                </a:solidFill>
                <a:effectLst/>
                <a:cs typeface="Arial" panose="020B0604020202020204" pitchFamily="34" charset="0"/>
              </a:rPr>
              <a:t>50,25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] {</a:t>
            </a:r>
          </a:p>
          <a:p>
            <a:pPr marL="36900" indent="0">
              <a:buNone/>
            </a:pP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			tem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Estado inicial</a:t>
            </a:r>
            <a:r>
              <a:rPr lang="pt-PT" sz="2300" b="1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normal </a:t>
            </a:r>
            <a:r>
              <a:rPr lang="pt-PT" sz="2300" b="1" dirty="0"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"key.png"</a:t>
            </a:r>
          </a:p>
          <a:p>
            <a:pPr marL="36900" indent="0">
              <a:buNone/>
            </a:pP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        			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tem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Estado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ativa </a:t>
            </a:r>
            <a:r>
              <a:rPr lang="pt-PT" sz="2300" b="1" dirty="0"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"active_key.png“</a:t>
            </a:r>
          </a:p>
          <a:p>
            <a:pPr marL="36900" indent="0">
              <a:buNone/>
            </a:pP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		}</a:t>
            </a:r>
          </a:p>
          <a:p>
            <a:pPr marL="36900" indent="0">
              <a:buNone/>
            </a:pP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	}</a:t>
            </a:r>
          </a:p>
          <a:p>
            <a:pPr marL="36900" indent="0">
              <a:buNone/>
            </a:pP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}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82EDC0-053B-A630-B0C2-A788C23C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440" y="2032987"/>
            <a:ext cx="6238547" cy="336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B8A07-FBEE-0BEA-1140-B1820462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Eventos em ERPL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FA7431-537A-6EB2-3953-ACBD1FCE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6900" indent="0">
              <a:buNone/>
            </a:pPr>
            <a:r>
              <a:rPr lang="pt-PT" sz="4800" b="1" u="sng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abrir_porta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48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900" indent="0">
              <a:buNone/>
            </a:pP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clique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fechada</a:t>
            </a: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chave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pt-PT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pt-PT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uso,</a:t>
            </a:r>
          </a:p>
          <a:p>
            <a:pPr marL="36900" indent="0">
              <a:buNone/>
            </a:pP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então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muda para</a:t>
            </a:r>
            <a:r>
              <a:rPr lang="pt-PT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aberta</a:t>
            </a: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chave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é removida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36900" indent="0">
              <a:buNone/>
            </a:pPr>
            <a:b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PT" sz="4800" b="1" u="sng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fim(</a:t>
            </a:r>
            <a:r>
              <a:rPr lang="pt-PT" sz="48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900" indent="0">
              <a:buNone/>
            </a:pP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clique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aberta,</a:t>
            </a:r>
          </a:p>
          <a:p>
            <a:pPr marL="36900" indent="0">
              <a:buNone/>
            </a:pP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então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fim de jogo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36900" indent="0">
              <a:buNone/>
            </a:pPr>
            <a:b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PT" sz="4800" b="1" u="sng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chave_inventario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48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900" indent="0">
              <a:buNone/>
            </a:pP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clique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chave,</a:t>
            </a:r>
          </a:p>
          <a:p>
            <a:pPr marL="36900" indent="0">
              <a:buNone/>
            </a:pP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Então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chave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vai para o inventário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36900" indent="0">
              <a:buNone/>
            </a:pPr>
            <a:b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PT" sz="4800" b="1" u="sng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mensagem_trancada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36900" indent="0">
              <a:buNone/>
            </a:pP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clique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fechada</a:t>
            </a: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não chave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pt-PT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pt-PT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uso,</a:t>
            </a:r>
          </a:p>
          <a:p>
            <a:pPr marL="36900" indent="0">
              <a:buNone/>
            </a:pP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então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mostra mensagem</a:t>
            </a:r>
            <a:r>
              <a:rPr lang="pt-PT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"porta trancada! procura uma chave!"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48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48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385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).</a:t>
            </a:r>
            <a:endParaRPr lang="pt-PT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808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texto, captura de ecrã, Retângulo, file&#10;&#10;Descrição gerada automaticamente">
            <a:extLst>
              <a:ext uri="{FF2B5EF4-FFF2-40B4-BE49-F238E27FC236}">
                <a16:creationId xmlns:a16="http://schemas.microsoft.com/office/drawing/2014/main" id="{2F2B8D10-8E25-B557-271E-D4411AE8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80" y="1556202"/>
            <a:ext cx="8538392" cy="4779146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B95688B-2A8B-D636-6DA1-4DBA0DF0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dirty="0"/>
              <a:t>Exemplo </a:t>
            </a:r>
            <a:r>
              <a:rPr lang="pt-PT" dirty="0" err="1"/>
              <a:t>Point-and-click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239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503B4-232E-0D24-9F3C-71B6A90D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8B85348-45C7-D439-7C71-6830EF28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dirty="0"/>
              <a:t>Exemplo Interação texto</a:t>
            </a:r>
          </a:p>
        </p:txBody>
      </p:sp>
      <p:pic>
        <p:nvPicPr>
          <p:cNvPr id="11" name="Marcador de Posição de Conteúdo 10" descr="Uma imagem com texto, captura de ecrã, Retângulo, design&#10;&#10;Descrição gerada automaticamente">
            <a:extLst>
              <a:ext uri="{FF2B5EF4-FFF2-40B4-BE49-F238E27FC236}">
                <a16:creationId xmlns:a16="http://schemas.microsoft.com/office/drawing/2014/main" id="{13D2F550-9275-2B99-FD43-4ADC39B61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03" y="1580050"/>
            <a:ext cx="8803546" cy="4927559"/>
          </a:xfrm>
        </p:spPr>
      </p:pic>
    </p:spTree>
    <p:extLst>
      <p:ext uri="{BB962C8B-B14F-4D97-AF65-F5344CB8AC3E}">
        <p14:creationId xmlns:p14="http://schemas.microsoft.com/office/powerpoint/2010/main" val="76723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17F03-BD40-22AB-884F-92ABDDCDC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79C4FE4-8DA5-1E39-546D-F05E1E58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dirty="0"/>
              <a:t>Exemplo Animação</a:t>
            </a:r>
          </a:p>
        </p:txBody>
      </p:sp>
      <p:pic>
        <p:nvPicPr>
          <p:cNvPr id="7" name="Marcador de Posição de Conteúdo 6" descr="Uma imagem com captura de ecrã, texto, Retângulo, porta&#10;&#10;Descrição gerada automaticamente">
            <a:extLst>
              <a:ext uri="{FF2B5EF4-FFF2-40B4-BE49-F238E27FC236}">
                <a16:creationId xmlns:a16="http://schemas.microsoft.com/office/drawing/2014/main" id="{9F4E79B9-A48F-0F75-01C0-88638B082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34" y="1501144"/>
            <a:ext cx="9324684" cy="5219253"/>
          </a:xfrm>
        </p:spPr>
      </p:pic>
    </p:spTree>
    <p:extLst>
      <p:ext uri="{BB962C8B-B14F-4D97-AF65-F5344CB8AC3E}">
        <p14:creationId xmlns:p14="http://schemas.microsoft.com/office/powerpoint/2010/main" val="428254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FA097-0FEF-4337-CFF1-D5DDF83A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95C9605-8BC1-963B-C35F-22C76EFD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dirty="0"/>
              <a:t>Exemplo Drag-</a:t>
            </a:r>
            <a:r>
              <a:rPr lang="pt-PT" dirty="0" err="1"/>
              <a:t>and</a:t>
            </a:r>
            <a:r>
              <a:rPr lang="pt-PT" dirty="0"/>
              <a:t>-</a:t>
            </a:r>
            <a:r>
              <a:rPr lang="pt-PT" dirty="0" err="1"/>
              <a:t>Drop</a:t>
            </a:r>
            <a:endParaRPr lang="pt-PT" dirty="0"/>
          </a:p>
        </p:txBody>
      </p:sp>
      <p:pic>
        <p:nvPicPr>
          <p:cNvPr id="11" name="Marcador de Posição de Conteúdo 10" descr="Uma imagem com captura de ecrã, texto, Retângulo, design&#10;&#10;Descrição gerada automaticamente">
            <a:extLst>
              <a:ext uri="{FF2B5EF4-FFF2-40B4-BE49-F238E27FC236}">
                <a16:creationId xmlns:a16="http://schemas.microsoft.com/office/drawing/2014/main" id="{A698A18E-D391-B15A-EF8C-08704C1F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73" y="1483389"/>
            <a:ext cx="9356405" cy="5237008"/>
          </a:xfrm>
        </p:spPr>
      </p:pic>
    </p:spTree>
    <p:extLst>
      <p:ext uri="{BB962C8B-B14F-4D97-AF65-F5344CB8AC3E}">
        <p14:creationId xmlns:p14="http://schemas.microsoft.com/office/powerpoint/2010/main" val="401321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CE6D9-292E-CA62-DD00-805B6B624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CA3BD40-D031-D4FB-9F97-32DBF6DD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dirty="0"/>
              <a:t>Exemplo Múltiplas Cenas</a:t>
            </a:r>
          </a:p>
        </p:txBody>
      </p:sp>
      <p:pic>
        <p:nvPicPr>
          <p:cNvPr id="4" name="Marcador de Posição de Conteúdo 3" descr="Uma imagem com captura de ecrã, Retângulo, texto, design&#10;&#10;Descrição gerada automaticamente">
            <a:extLst>
              <a:ext uri="{FF2B5EF4-FFF2-40B4-BE49-F238E27FC236}">
                <a16:creationId xmlns:a16="http://schemas.microsoft.com/office/drawing/2014/main" id="{D97DD84A-009F-AC7B-C9F5-4BB160D49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22" y="1438999"/>
            <a:ext cx="9435708" cy="5281396"/>
          </a:xfrm>
        </p:spPr>
      </p:pic>
    </p:spTree>
    <p:extLst>
      <p:ext uri="{BB962C8B-B14F-4D97-AF65-F5344CB8AC3E}">
        <p14:creationId xmlns:p14="http://schemas.microsoft.com/office/powerpoint/2010/main" val="371225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C2DFF-E03E-A285-C77F-049A6BD3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EDE61E7-4670-E7D5-A749-A0D23720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dirty="0"/>
              <a:t>Exemplo Editor Gráfico</a:t>
            </a:r>
          </a:p>
        </p:txBody>
      </p:sp>
      <p:pic>
        <p:nvPicPr>
          <p:cNvPr id="7" name="Marcador de Posição de Conteúdo 6" descr="Uma imagem com texto, captura de ecrã, Retângulo, file&#10;&#10;Descrição gerada automaticamente">
            <a:extLst>
              <a:ext uri="{FF2B5EF4-FFF2-40B4-BE49-F238E27FC236}">
                <a16:creationId xmlns:a16="http://schemas.microsoft.com/office/drawing/2014/main" id="{027E4AA8-D44D-E24C-EB28-6CA36ED50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91" y="1474510"/>
            <a:ext cx="9451570" cy="5290274"/>
          </a:xfrm>
        </p:spPr>
      </p:pic>
    </p:spTree>
    <p:extLst>
      <p:ext uri="{BB962C8B-B14F-4D97-AF65-F5344CB8AC3E}">
        <p14:creationId xmlns:p14="http://schemas.microsoft.com/office/powerpoint/2010/main" val="309997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F7D02-5259-1659-E6E9-AB2FDD43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pt-PT" dirty="0"/>
              <a:t>Questões e Sugestões</a:t>
            </a:r>
          </a:p>
        </p:txBody>
      </p:sp>
    </p:spTree>
    <p:extLst>
      <p:ext uri="{BB962C8B-B14F-4D97-AF65-F5344CB8AC3E}">
        <p14:creationId xmlns:p14="http://schemas.microsoft.com/office/powerpoint/2010/main" val="35081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47ABD-0CBB-4EF2-4D22-AE37BAC3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41105"/>
            <a:ext cx="10353762" cy="970450"/>
          </a:xfrm>
        </p:spPr>
        <p:txBody>
          <a:bodyPr/>
          <a:lstStyle/>
          <a:p>
            <a:r>
              <a:rPr lang="pt-PT" dirty="0"/>
              <a:t>Enquadramento e 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57A07F-4115-2784-EECD-D336A7AA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38" y="1808310"/>
            <a:ext cx="531596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/>
              <a:t>Porquê Escape </a:t>
            </a:r>
            <a:r>
              <a:rPr lang="pt-PT" b="1" dirty="0" err="1"/>
              <a:t>Rooms</a:t>
            </a:r>
            <a:r>
              <a:rPr lang="pt-PT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Promove habilidades cognitivas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Promove o trabalho em equipa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Resolução de problemas em um ambiente estimulante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Grande demanda por experiências únicas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Muita diversidade em temáticas, formatos e mecânicas.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F1868F3-7BC5-BEF2-5E41-C1F0BE51EFEF}"/>
              </a:ext>
            </a:extLst>
          </p:cNvPr>
          <p:cNvSpPr txBox="1">
            <a:spLocks/>
          </p:cNvSpPr>
          <p:nvPr/>
        </p:nvSpPr>
        <p:spPr>
          <a:xfrm>
            <a:off x="6096000" y="1806108"/>
            <a:ext cx="5315962" cy="40233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b="1" dirty="0"/>
              <a:t>Porquê uma DSL?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Especificidade num domínio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Facilidade de compreensão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Versátil e de fácil reuso (ex. </a:t>
            </a:r>
            <a:r>
              <a:rPr lang="pt-PT" dirty="0" err="1"/>
              <a:t>templates</a:t>
            </a:r>
            <a:r>
              <a:rPr lang="pt-PT" dirty="0"/>
              <a:t> e </a:t>
            </a:r>
            <a:r>
              <a:rPr lang="pt-PT" dirty="0" err="1"/>
              <a:t>scripting</a:t>
            </a:r>
            <a:r>
              <a:rPr lang="pt-P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Rápido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54117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0A888-CA48-E752-ACDB-D53272B3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3C0773-F72B-CA63-77A3-590C3C1C3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71" y="1845733"/>
            <a:ext cx="1047032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Criação de uma </a:t>
            </a:r>
            <a:r>
              <a:rPr lang="pt-PT" b="1" dirty="0"/>
              <a:t>linguagem ERPL </a:t>
            </a:r>
            <a:r>
              <a:rPr lang="pt-PT" dirty="0"/>
              <a:t>(Escape Room </a:t>
            </a:r>
            <a:r>
              <a:rPr lang="pt-PT" dirty="0" err="1"/>
              <a:t>programming</a:t>
            </a:r>
            <a:r>
              <a:rPr lang="pt-PT" dirty="0"/>
              <a:t> </a:t>
            </a:r>
            <a:r>
              <a:rPr lang="pt-PT" dirty="0" err="1"/>
              <a:t>Language</a:t>
            </a:r>
            <a:r>
              <a:rPr lang="pt-PT" dirty="0"/>
              <a:t>) que consiga definir as propriedades de uma Escape Room.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Criação de um </a:t>
            </a:r>
            <a:r>
              <a:rPr lang="pt-PT" b="1" dirty="0" err="1"/>
              <a:t>parser</a:t>
            </a:r>
            <a:r>
              <a:rPr lang="pt-PT" dirty="0"/>
              <a:t> para a linguagem criada que devolva um modelo que defina as propriedades da Escape 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Criação de um ou mais animadores (</a:t>
            </a:r>
            <a:r>
              <a:rPr lang="pt-PT" b="1" dirty="0" err="1"/>
              <a:t>engines</a:t>
            </a:r>
            <a:r>
              <a:rPr lang="pt-PT" dirty="0"/>
              <a:t>) que ao receberem o modelo possam “animar” a Escape Room. Isto é criar uma aplicação jogável da Escape 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Criação de um </a:t>
            </a:r>
            <a:r>
              <a:rPr lang="pt-PT" b="1" dirty="0"/>
              <a:t>editor gráfico </a:t>
            </a:r>
            <a:r>
              <a:rPr lang="pt-PT" dirty="0"/>
              <a:t>para ajudar na criação da escape room.</a:t>
            </a:r>
          </a:p>
        </p:txBody>
      </p:sp>
    </p:spTree>
    <p:extLst>
      <p:ext uri="{BB962C8B-B14F-4D97-AF65-F5344CB8AC3E}">
        <p14:creationId xmlns:p14="http://schemas.microsoft.com/office/powerpoint/2010/main" val="11788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5DC2A-89E5-A787-C2EE-8B6F7A43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96551"/>
            <a:ext cx="10353762" cy="970450"/>
          </a:xfrm>
        </p:spPr>
        <p:txBody>
          <a:bodyPr/>
          <a:lstStyle/>
          <a:p>
            <a:r>
              <a:rPr lang="pt-PT" dirty="0"/>
              <a:t>Tecnologias</a:t>
            </a:r>
          </a:p>
        </p:txBody>
      </p:sp>
      <p:graphicFrame>
        <p:nvGraphicFramePr>
          <p:cNvPr id="1038" name="Marcador de Posição de Conteúdo 2">
            <a:extLst>
              <a:ext uri="{FF2B5EF4-FFF2-40B4-BE49-F238E27FC236}">
                <a16:creationId xmlns:a16="http://schemas.microsoft.com/office/drawing/2014/main" id="{832FC1A6-C207-AC9A-C09B-FA787C11E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421660"/>
              </p:ext>
            </p:extLst>
          </p:nvPr>
        </p:nvGraphicFramePr>
        <p:xfrm>
          <a:off x="6170745" y="1725913"/>
          <a:ext cx="3842365" cy="4399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6F6C78EE-5E76-0B8F-A35D-73A43B61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666" y="3663263"/>
            <a:ext cx="1715095" cy="48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rning P5.JS by Making Games at Texas Tech">
            <a:extLst>
              <a:ext uri="{FF2B5EF4-FFF2-40B4-BE49-F238E27FC236}">
                <a16:creationId xmlns:a16="http://schemas.microsoft.com/office/drawing/2014/main" id="{400C6613-338A-A3AA-2BC1-117FFD36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150" y="4739888"/>
            <a:ext cx="998086" cy="99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Spaces Edu – Apps no Google Play">
            <a:extLst>
              <a:ext uri="{FF2B5EF4-FFF2-40B4-BE49-F238E27FC236}">
                <a16:creationId xmlns:a16="http://schemas.microsoft.com/office/drawing/2014/main" id="{A8DABD67-F074-2978-AE1E-8BCF15115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29" y="3303017"/>
            <a:ext cx="600762" cy="60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Scratch? with Scratch Coding Lesson Plans - Ellipsis Education">
            <a:extLst>
              <a:ext uri="{FF2B5EF4-FFF2-40B4-BE49-F238E27FC236}">
                <a16:creationId xmlns:a16="http://schemas.microsoft.com/office/drawing/2014/main" id="{0E67B0F0-AEE7-7167-E413-E898965F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570" y="2436965"/>
            <a:ext cx="788898" cy="78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8857601-085B-D0F0-70C1-6C5724A239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4245" y="4709240"/>
            <a:ext cx="1375396" cy="528999"/>
          </a:xfrm>
          <a:prstGeom prst="rect">
            <a:avLst/>
          </a:prstGeom>
        </p:spPr>
      </p:pic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EC60290D-1646-69B6-ACAD-EEF685E0B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357656"/>
              </p:ext>
            </p:extLst>
          </p:nvPr>
        </p:nvGraphicFramePr>
        <p:xfrm>
          <a:off x="650668" y="1725913"/>
          <a:ext cx="3842365" cy="4399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40BEDBB8-BCAC-F1F8-2A8B-8C463CA8D1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96514" y="1986230"/>
            <a:ext cx="1181265" cy="943107"/>
          </a:xfrm>
          <a:prstGeom prst="rect">
            <a:avLst/>
          </a:prstGeom>
        </p:spPr>
      </p:pic>
      <p:pic>
        <p:nvPicPr>
          <p:cNvPr id="10" name="Picture 14" descr="ROOM ESCAPE MAKER - Create Escape Games">
            <a:extLst>
              <a:ext uri="{FF2B5EF4-FFF2-40B4-BE49-F238E27FC236}">
                <a16:creationId xmlns:a16="http://schemas.microsoft.com/office/drawing/2014/main" id="{6949BBA9-B180-18D8-3580-A5CFC6BA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17" y="3888125"/>
            <a:ext cx="1460165" cy="85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39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FD058-364B-540C-9219-BFCF1E09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Pipeline de execução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7987EE-B87D-D6BE-FE9E-F7EC02BC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99" y="1580050"/>
            <a:ext cx="7516954" cy="50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CE137-E6D6-06C1-E852-AB5AFBEF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Tipologia de Escape </a:t>
            </a:r>
            <a:r>
              <a:rPr lang="pt-PT" dirty="0" err="1"/>
              <a:t>Rooms</a:t>
            </a:r>
            <a:endParaRPr lang="pt-PT" dirty="0"/>
          </a:p>
        </p:txBody>
      </p:sp>
      <p:sp>
        <p:nvSpPr>
          <p:cNvPr id="5" name="Marcador de Posição de Conteúdo 3">
            <a:extLst>
              <a:ext uri="{FF2B5EF4-FFF2-40B4-BE49-F238E27FC236}">
                <a16:creationId xmlns:a16="http://schemas.microsoft.com/office/drawing/2014/main" id="{1CA2488C-9B0B-FAD0-F383-19FF14995869}"/>
              </a:ext>
            </a:extLst>
          </p:cNvPr>
          <p:cNvSpPr txBox="1">
            <a:spLocks/>
          </p:cNvSpPr>
          <p:nvPr/>
        </p:nvSpPr>
        <p:spPr>
          <a:xfrm>
            <a:off x="4383181" y="1865206"/>
            <a:ext cx="3128808" cy="3400931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Formato: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 </a:t>
            </a:r>
            <a:r>
              <a:rPr lang="pt-PT" dirty="0"/>
              <a:t>Descartar as presenciais, devido à sua natureza.</a:t>
            </a:r>
            <a:endParaRPr lang="pt-PT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 </a:t>
            </a:r>
            <a:r>
              <a:rPr lang="pt-PT" dirty="0"/>
              <a:t>Não terá suporte para escape </a:t>
            </a:r>
            <a:r>
              <a:rPr lang="pt-PT" dirty="0" err="1"/>
              <a:t>rooms</a:t>
            </a:r>
            <a:r>
              <a:rPr lang="pt-PT" dirty="0"/>
              <a:t> virtuais 3D e VR, por causa da complexidade no desenvolvimento.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 </a:t>
            </a:r>
            <a:r>
              <a:rPr lang="pt-PT" dirty="0"/>
              <a:t>Será focada em cobrir as escape </a:t>
            </a:r>
            <a:r>
              <a:rPr lang="pt-PT" dirty="0" err="1"/>
              <a:t>rooms</a:t>
            </a:r>
            <a:r>
              <a:rPr lang="pt-PT" dirty="0"/>
              <a:t> virtuais 2D.</a:t>
            </a:r>
            <a:endParaRPr lang="pt-PT" b="1" dirty="0"/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EC371FBD-D5FA-EAF4-50CE-2894F70C4DD6}"/>
              </a:ext>
            </a:extLst>
          </p:cNvPr>
          <p:cNvSpPr txBox="1">
            <a:spLocks/>
          </p:cNvSpPr>
          <p:nvPr/>
        </p:nvSpPr>
        <p:spPr>
          <a:xfrm>
            <a:off x="7669399" y="1865206"/>
            <a:ext cx="3128808" cy="3939540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Mecânicas</a:t>
            </a:r>
            <a:r>
              <a:rPr lang="pt-P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Point-and-Click</a:t>
            </a:r>
            <a:r>
              <a:rPr lang="pt-PT" dirty="0"/>
              <a:t> (Apontar e clicar)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Drag-</a:t>
            </a:r>
            <a:r>
              <a:rPr lang="pt-PT" dirty="0" err="1"/>
              <a:t>and</a:t>
            </a:r>
            <a:r>
              <a:rPr lang="pt-PT" dirty="0"/>
              <a:t>-</a:t>
            </a:r>
            <a:r>
              <a:rPr lang="pt-PT" dirty="0" err="1"/>
              <a:t>Drop</a:t>
            </a:r>
            <a:r>
              <a:rPr lang="pt-PT" dirty="0"/>
              <a:t> (Arrastar e Soltar)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Interações com Texto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Fluxo Lógico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Múltiplos Caminhos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Elementos Cooperativos Online</a:t>
            </a:r>
          </a:p>
        </p:txBody>
      </p:sp>
      <p:sp>
        <p:nvSpPr>
          <p:cNvPr id="7" name="Marcador de Posição de Conteúdo 3">
            <a:extLst>
              <a:ext uri="{FF2B5EF4-FFF2-40B4-BE49-F238E27FC236}">
                <a16:creationId xmlns:a16="http://schemas.microsoft.com/office/drawing/2014/main" id="{E06CB5B6-F3A2-E1AF-6356-31FF8DB28154}"/>
              </a:ext>
            </a:extLst>
          </p:cNvPr>
          <p:cNvSpPr txBox="1">
            <a:spLocks/>
          </p:cNvSpPr>
          <p:nvPr/>
        </p:nvSpPr>
        <p:spPr>
          <a:xfrm>
            <a:off x="1096963" y="1865206"/>
            <a:ext cx="3128808" cy="3123932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Temáticas </a:t>
            </a:r>
            <a:r>
              <a:rPr lang="pt-PT" dirty="0"/>
              <a:t>(</a:t>
            </a:r>
            <a:r>
              <a:rPr lang="pt-PT" dirty="0" err="1"/>
              <a:t>Mediaval</a:t>
            </a:r>
            <a:r>
              <a:rPr lang="pt-PT" dirty="0"/>
              <a:t>, Futurista, Educacional, Terror, Aventura, </a:t>
            </a:r>
            <a:r>
              <a:rPr lang="pt-PT" dirty="0" err="1"/>
              <a:t>etc</a:t>
            </a:r>
            <a:r>
              <a:rPr lang="pt-PT" dirty="0"/>
              <a:t>…):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 </a:t>
            </a:r>
            <a:r>
              <a:rPr lang="pt-PT" dirty="0"/>
              <a:t>Permitir importação de novos </a:t>
            </a:r>
            <a:r>
              <a:rPr lang="pt-PT" i="1" dirty="0" err="1"/>
              <a:t>assets</a:t>
            </a:r>
            <a:r>
              <a:rPr lang="pt-PT" dirty="0"/>
              <a:t> (imagens, áudios, </a:t>
            </a:r>
            <a:r>
              <a:rPr lang="pt-PT" dirty="0" err="1"/>
              <a:t>etc</a:t>
            </a:r>
            <a:r>
              <a:rPr lang="pt-P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 </a:t>
            </a:r>
            <a:r>
              <a:rPr lang="pt-PT" dirty="0"/>
              <a:t>Kits-iniciais especializados em diferentes temáticas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 </a:t>
            </a:r>
            <a:r>
              <a:rPr lang="pt-PT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57794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9E782-C033-F881-4289-20E5A4B6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dirty="0"/>
              <a:t>Modelo de uma Escape Room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2A2ECC-87F0-7E86-7CF8-BC942AC3F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02295"/>
            <a:ext cx="9867569" cy="4023360"/>
          </a:xfrm>
        </p:spPr>
        <p:txBody>
          <a:bodyPr/>
          <a:lstStyle/>
          <a:p>
            <a:r>
              <a:rPr lang="pt-PT" b="1" dirty="0"/>
              <a:t>Mapa</a:t>
            </a:r>
            <a:r>
              <a:rPr lang="pt-PT" dirty="0"/>
              <a:t> - composto por uma ou mais cenas.</a:t>
            </a:r>
          </a:p>
          <a:p>
            <a:r>
              <a:rPr lang="pt-PT" b="1" dirty="0"/>
              <a:t>Cena </a:t>
            </a:r>
            <a:r>
              <a:rPr lang="pt-PT" dirty="0"/>
              <a:t>- composta por id, estados e objetos.</a:t>
            </a:r>
          </a:p>
          <a:p>
            <a:r>
              <a:rPr lang="pt-PT" b="1" dirty="0"/>
              <a:t>Objeto </a:t>
            </a:r>
            <a:r>
              <a:rPr lang="pt-PT" dirty="0"/>
              <a:t>- composto por id e estados.</a:t>
            </a:r>
          </a:p>
          <a:p>
            <a:r>
              <a:rPr lang="pt-PT" b="1" dirty="0"/>
              <a:t>Estado </a:t>
            </a:r>
            <a:r>
              <a:rPr lang="pt-PT" dirty="0"/>
              <a:t>- composto por id, tamanho, posição, imagens</a:t>
            </a:r>
          </a:p>
          <a:p>
            <a:r>
              <a:rPr lang="pt-PT" b="1" dirty="0"/>
              <a:t>Som </a:t>
            </a:r>
            <a:r>
              <a:rPr lang="pt-PT" dirty="0"/>
              <a:t>- composto por id e áudio</a:t>
            </a:r>
          </a:p>
          <a:p>
            <a:r>
              <a:rPr lang="pt-PT" b="1" dirty="0"/>
              <a:t>Inventário </a:t>
            </a:r>
            <a:r>
              <a:rPr lang="pt-PT" dirty="0"/>
              <a:t>-</a:t>
            </a:r>
            <a:r>
              <a:rPr lang="pt-PT" b="1" dirty="0"/>
              <a:t> </a:t>
            </a:r>
            <a:r>
              <a:rPr lang="pt-PT" dirty="0"/>
              <a:t>objetos que o jogador possui e que pode usar na cena.</a:t>
            </a:r>
            <a:endParaRPr lang="pt-PT" b="1" dirty="0"/>
          </a:p>
          <a:p>
            <a:r>
              <a:rPr lang="pt-PT" b="1" dirty="0"/>
              <a:t>Evento </a:t>
            </a:r>
            <a:r>
              <a:rPr lang="pt-PT" dirty="0">
                <a:effectLst/>
              </a:rPr>
              <a:t>- composta por pré condições, desafios e pós-condições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066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E617D-DBC8-5D16-212A-949C45E1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Eventos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1DD7A41-0865-8DE1-225C-2951620C2114}"/>
              </a:ext>
            </a:extLst>
          </p:cNvPr>
          <p:cNvSpPr/>
          <p:nvPr/>
        </p:nvSpPr>
        <p:spPr>
          <a:xfrm>
            <a:off x="1793290" y="1979720"/>
            <a:ext cx="2041864" cy="1145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u="sng" dirty="0"/>
              <a:t>Pré-condições</a:t>
            </a:r>
          </a:p>
          <a:p>
            <a:pPr algn="ctr"/>
            <a:r>
              <a:rPr lang="pt-PT" u="sng" dirty="0"/>
              <a:t>(Gatilho)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E120A0-1C37-2F0E-9E90-EDAD6AC0B984}"/>
              </a:ext>
            </a:extLst>
          </p:cNvPr>
          <p:cNvSpPr/>
          <p:nvPr/>
        </p:nvSpPr>
        <p:spPr>
          <a:xfrm>
            <a:off x="1793290" y="4173984"/>
            <a:ext cx="2041864" cy="1145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u="sng" dirty="0"/>
              <a:t>Pré-condições</a:t>
            </a:r>
          </a:p>
          <a:p>
            <a:pPr algn="ctr"/>
            <a:r>
              <a:rPr lang="pt-PT" u="sng" dirty="0"/>
              <a:t>(Gatilho)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AED1D8-F1CA-7C51-579A-87F300CD4666}"/>
              </a:ext>
            </a:extLst>
          </p:cNvPr>
          <p:cNvSpPr/>
          <p:nvPr/>
        </p:nvSpPr>
        <p:spPr>
          <a:xfrm>
            <a:off x="4981853" y="4173984"/>
            <a:ext cx="2041864" cy="1145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596D8E8-715B-A8FB-0AE4-3359525BDCF4}"/>
              </a:ext>
            </a:extLst>
          </p:cNvPr>
          <p:cNvSpPr/>
          <p:nvPr/>
        </p:nvSpPr>
        <p:spPr>
          <a:xfrm>
            <a:off x="4981853" y="2004874"/>
            <a:ext cx="2041864" cy="1145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u="sng" dirty="0"/>
              <a:t>Pós-condições</a:t>
            </a:r>
          </a:p>
          <a:p>
            <a:pPr algn="ctr"/>
            <a:r>
              <a:rPr lang="pt-PT" u="sng" dirty="0"/>
              <a:t>(Ação)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68041F-4AF6-9877-C36E-8FF4D098A761}"/>
              </a:ext>
            </a:extLst>
          </p:cNvPr>
          <p:cNvSpPr/>
          <p:nvPr/>
        </p:nvSpPr>
        <p:spPr>
          <a:xfrm>
            <a:off x="8445624" y="3375734"/>
            <a:ext cx="2041864" cy="1145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u="sng" dirty="0"/>
              <a:t>Pós-condições</a:t>
            </a:r>
          </a:p>
          <a:p>
            <a:pPr algn="ctr"/>
            <a:r>
              <a:rPr lang="pt-PT" u="sng" dirty="0"/>
              <a:t>(Ação)</a:t>
            </a:r>
          </a:p>
          <a:p>
            <a:pPr algn="ctr"/>
            <a:r>
              <a:rPr lang="pt-PT" sz="1400" u="sng" dirty="0"/>
              <a:t>Desafio bem sucedido</a:t>
            </a:r>
            <a:endParaRPr lang="pt-PT" sz="1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278552-15C2-C144-5FB7-761E75C9BDAA}"/>
              </a:ext>
            </a:extLst>
          </p:cNvPr>
          <p:cNvSpPr/>
          <p:nvPr/>
        </p:nvSpPr>
        <p:spPr>
          <a:xfrm>
            <a:off x="8445624" y="5016591"/>
            <a:ext cx="2041864" cy="1145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u="sng" dirty="0"/>
              <a:t>Pós-condições</a:t>
            </a:r>
          </a:p>
          <a:p>
            <a:pPr algn="ctr"/>
            <a:r>
              <a:rPr lang="pt-PT" u="sng" dirty="0"/>
              <a:t>(Ação)</a:t>
            </a:r>
          </a:p>
          <a:p>
            <a:pPr algn="ctr"/>
            <a:r>
              <a:rPr lang="pt-PT" sz="1400" u="sng" dirty="0"/>
              <a:t>Desafio mal sucedido</a:t>
            </a:r>
            <a:endParaRPr lang="pt-PT" sz="14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6B2DBA6-F756-73B2-4891-F43A28EF3A80}"/>
              </a:ext>
            </a:extLst>
          </p:cNvPr>
          <p:cNvCxnSpPr/>
          <p:nvPr/>
        </p:nvCxnSpPr>
        <p:spPr>
          <a:xfrm>
            <a:off x="3968319" y="2485748"/>
            <a:ext cx="84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F4EB7214-8CB2-94AA-D199-7F84598E8128}"/>
              </a:ext>
            </a:extLst>
          </p:cNvPr>
          <p:cNvCxnSpPr/>
          <p:nvPr/>
        </p:nvCxnSpPr>
        <p:spPr>
          <a:xfrm>
            <a:off x="3968319" y="4740676"/>
            <a:ext cx="84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0616C866-09DF-BDCF-A956-50048D9F945A}"/>
              </a:ext>
            </a:extLst>
          </p:cNvPr>
          <p:cNvCxnSpPr/>
          <p:nvPr/>
        </p:nvCxnSpPr>
        <p:spPr>
          <a:xfrm flipV="1">
            <a:off x="7214587" y="4003829"/>
            <a:ext cx="917359" cy="73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BBD87738-E787-3E93-6E80-630D9F34B124}"/>
              </a:ext>
            </a:extLst>
          </p:cNvPr>
          <p:cNvCxnSpPr/>
          <p:nvPr/>
        </p:nvCxnSpPr>
        <p:spPr>
          <a:xfrm>
            <a:off x="7227018" y="4740676"/>
            <a:ext cx="842784" cy="78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0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40B79-B767-A11A-9452-17C64F7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Eventos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BC3ECC8-B01C-DA85-BE26-CF876FA7A865}"/>
              </a:ext>
            </a:extLst>
          </p:cNvPr>
          <p:cNvSpPr txBox="1">
            <a:spLocks/>
          </p:cNvSpPr>
          <p:nvPr/>
        </p:nvSpPr>
        <p:spPr>
          <a:xfrm>
            <a:off x="3809410" y="1835213"/>
            <a:ext cx="4254475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b="1" dirty="0">
                <a:solidFill>
                  <a:schemeClr val="tx1"/>
                </a:solidFill>
              </a:rPr>
              <a:t>Pós-condições: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Mudança de estado de um objeto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Objeto ser adicionado ao inventário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Finalização do jogo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Exibição de mensagem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Mudança de tamanho de um objeto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Mudança de posição de um objeto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Transição para outra cena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Remoção de um objeto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Reprodução de som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1558A26C-3F7B-F623-9A76-DB0841B92C99}"/>
              </a:ext>
            </a:extLst>
          </p:cNvPr>
          <p:cNvSpPr txBox="1">
            <a:spLocks/>
          </p:cNvSpPr>
          <p:nvPr/>
        </p:nvSpPr>
        <p:spPr>
          <a:xfrm>
            <a:off x="7733339" y="1835213"/>
            <a:ext cx="3422341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b="1" dirty="0"/>
              <a:t>Desafios:</a:t>
            </a:r>
          </a:p>
          <a:p>
            <a:pPr marL="0" indent="0">
              <a:buNone/>
            </a:pPr>
            <a:r>
              <a:rPr lang="pt-PT" sz="1400" dirty="0"/>
              <a:t>• Pedir um código </a:t>
            </a:r>
          </a:p>
          <a:p>
            <a:pPr marL="0" indent="0">
              <a:buNone/>
            </a:pPr>
            <a:r>
              <a:rPr lang="pt-PT" sz="1400" dirty="0"/>
              <a:t>• Arrastar um objeto para uma determinada posição</a:t>
            </a:r>
            <a:endParaRPr lang="pt-PT" sz="1600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5C62114F-3D82-859E-53C4-1C664EF0F4FD}"/>
              </a:ext>
            </a:extLst>
          </p:cNvPr>
          <p:cNvSpPr txBox="1">
            <a:spLocks/>
          </p:cNvSpPr>
          <p:nvPr/>
        </p:nvSpPr>
        <p:spPr>
          <a:xfrm>
            <a:off x="717615" y="1835213"/>
            <a:ext cx="2931107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b="1" dirty="0">
                <a:solidFill>
                  <a:schemeClr val="tx1"/>
                </a:solidFill>
              </a:rPr>
              <a:t>Pré-condições:</a:t>
            </a:r>
          </a:p>
          <a:p>
            <a:pPr marL="3690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Objeto estar em um estado específico</a:t>
            </a:r>
          </a:p>
          <a:p>
            <a:pPr marL="3690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Clicar em um objeto</a:t>
            </a:r>
          </a:p>
          <a:p>
            <a:pPr marL="3690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Não clicar em um objeto</a:t>
            </a:r>
          </a:p>
          <a:p>
            <a:pPr marL="3690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Clicar em um objeto após a ocorrência de um evento</a:t>
            </a:r>
          </a:p>
          <a:p>
            <a:pPr marL="36900" indent="0">
              <a:buNone/>
            </a:pPr>
            <a:r>
              <a:rPr lang="pt-PT" sz="1400" dirty="0">
                <a:solidFill>
                  <a:schemeClr val="tx1"/>
                </a:solidFill>
              </a:rPr>
              <a:t>• Objeto estar em uso</a:t>
            </a:r>
          </a:p>
          <a:p>
            <a:pPr marL="0" indent="0">
              <a:buNone/>
            </a:pPr>
            <a:endParaRPr lang="pt-P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441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1221</TotalTime>
  <Words>869</Words>
  <Application>Microsoft Office PowerPoint</Application>
  <PresentationFormat>Ecrã Panorâmico</PresentationFormat>
  <Paragraphs>127</Paragraphs>
  <Slides>18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Calisto MT</vt:lpstr>
      <vt:lpstr>Consolas</vt:lpstr>
      <vt:lpstr>Wingdings 2</vt:lpstr>
      <vt:lpstr>Ardósia</vt:lpstr>
      <vt:lpstr>Dissertação DSL para a criação de Escape Rooms</vt:lpstr>
      <vt:lpstr>Enquadramento e Motivação</vt:lpstr>
      <vt:lpstr>Objetivos</vt:lpstr>
      <vt:lpstr>Tecnologias</vt:lpstr>
      <vt:lpstr>Pipeline de execução</vt:lpstr>
      <vt:lpstr>Tipologia de Escape Rooms</vt:lpstr>
      <vt:lpstr>Modelo de uma Escape Room</vt:lpstr>
      <vt:lpstr>Eventos</vt:lpstr>
      <vt:lpstr>Eventos</vt:lpstr>
      <vt:lpstr>Exemplo Mapa em ERPL</vt:lpstr>
      <vt:lpstr>Exemplo Eventos em ERPL</vt:lpstr>
      <vt:lpstr>Exemplo Point-and-click</vt:lpstr>
      <vt:lpstr>Exemplo Interação texto</vt:lpstr>
      <vt:lpstr>Exemplo Animação</vt:lpstr>
      <vt:lpstr>Exemplo Drag-and-Drop</vt:lpstr>
      <vt:lpstr>Exemplo Múltiplas Cenas</vt:lpstr>
      <vt:lpstr>Exemplo Editor Gráfico</vt:lpstr>
      <vt:lpstr>Questões e Sugestões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Dissertação OCR em documentos estruturados antigos</dc:title>
  <dc:creator>Gonçalo braz</dc:creator>
  <cp:lastModifiedBy>Tiago Luís Dias da Silva</cp:lastModifiedBy>
  <cp:revision>10</cp:revision>
  <dcterms:created xsi:type="dcterms:W3CDTF">2023-09-25T15:18:48Z</dcterms:created>
  <dcterms:modified xsi:type="dcterms:W3CDTF">2024-02-02T16:53:08Z</dcterms:modified>
</cp:coreProperties>
</file>